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85" r:id="rId19"/>
    <p:sldId id="275" r:id="rId20"/>
    <p:sldId id="286" r:id="rId21"/>
    <p:sldId id="287" r:id="rId22"/>
    <p:sldId id="288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647C-BBC8-4DDE-8C1F-3A2370E9EBC6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BFA-EA2D-4A50-9DD0-0E40D69FA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647C-BBC8-4DDE-8C1F-3A2370E9EBC6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BFA-EA2D-4A50-9DD0-0E40D69FA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647C-BBC8-4DDE-8C1F-3A2370E9EBC6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BFA-EA2D-4A50-9DD0-0E40D69FA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647C-BBC8-4DDE-8C1F-3A2370E9EBC6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BFA-EA2D-4A50-9DD0-0E40D69FA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647C-BBC8-4DDE-8C1F-3A2370E9EBC6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BFA-EA2D-4A50-9DD0-0E40D69FA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647C-BBC8-4DDE-8C1F-3A2370E9EBC6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BFA-EA2D-4A50-9DD0-0E40D69FA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647C-BBC8-4DDE-8C1F-3A2370E9EBC6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BFA-EA2D-4A50-9DD0-0E40D69FA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647C-BBC8-4DDE-8C1F-3A2370E9EBC6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BFA-EA2D-4A50-9DD0-0E40D69FA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647C-BBC8-4DDE-8C1F-3A2370E9EBC6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BFA-EA2D-4A50-9DD0-0E40D69FA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647C-BBC8-4DDE-8C1F-3A2370E9EBC6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BFA-EA2D-4A50-9DD0-0E40D69FA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647C-BBC8-4DDE-8C1F-3A2370E9EBC6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BFA-EA2D-4A50-9DD0-0E40D69FA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D647C-BBC8-4DDE-8C1F-3A2370E9EBC6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8FBFA-EA2D-4A50-9DD0-0E40D69FA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2571767"/>
          </a:xfrm>
        </p:spPr>
        <p:txBody>
          <a:bodyPr/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Волшебный мир речи</a:t>
            </a:r>
            <a:endParaRPr lang="ru-RU" sz="72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4357694"/>
            <a:ext cx="7558118" cy="207170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Воспитатели:</a:t>
            </a:r>
          </a:p>
          <a:p>
            <a:pPr algn="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Балыкова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М.В.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Попова Е.В.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2023 г.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«Знакомство»</a:t>
            </a:r>
            <a:endParaRPr lang="ru-RU" dirty="0"/>
          </a:p>
        </p:txBody>
      </p:sp>
      <p:pic>
        <p:nvPicPr>
          <p:cNvPr id="21506" name="Picture 2" descr="https://sun9-52.userapi.com/impg/OEHqArhBUN1OshFxwssZ4B7EdqyovWdpocBSQA/CfgHYcWqBRA.jpg?size=810x1080&amp;quality=95&amp;sign=e9bfed04e587518ec752c6da526f1e53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7" y="928670"/>
            <a:ext cx="4643470" cy="5446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«Следы»: </a:t>
            </a:r>
            <a:r>
              <a:rPr lang="ru-RU" sz="3600" b="1" dirty="0" smtClean="0">
                <a:solidFill>
                  <a:srgbClr val="002060"/>
                </a:solidFill>
              </a:rPr>
              <a:t>«Идут медвежата», «Прыгают зайки»</a:t>
            </a:r>
            <a:endParaRPr lang="ru-RU" sz="3600" dirty="0"/>
          </a:p>
        </p:txBody>
      </p:sp>
      <p:pic>
        <p:nvPicPr>
          <p:cNvPr id="24578" name="Picture 2" descr="https://sun9-35.userapi.com/impg/B22Uoad4fRuqkdzB0KruX_RT1ALZj0G0gPa8FQ/ZrdDgUAdxMM.jpg?size=810x1080&amp;quality=95&amp;sign=7df024ebc405f9deced7600c1d23c9c3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142984"/>
            <a:ext cx="4156080" cy="5541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«Что пропало?»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5602" name="Picture 2" descr="https://sun9-44.userapi.com/impg/5oXmAKdSSw9E_NY-vm5jKxY4Pg9FrOmJl7fifg/gZtOQt0qXTM.jpg?size=810x1080&amp;quality=95&amp;sign=d654f07dac404f614e34f21434b6aff2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928671"/>
            <a:ext cx="4084643" cy="5357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«Клад»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6626" name="Picture 2" descr="https://sun9-12.userapi.com/impg/oiI5QqCuTBnYR3OvDEWJ16Clw5VULpnIHwsczA/-E-OZEDuuzo.jpg?size=810x1080&amp;quality=95&amp;sign=514067239e64d3fa1d9603b888ed21d2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785794"/>
            <a:ext cx="4572032" cy="5922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4357718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Театрализация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«Пальчиковый театр»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7890" name="Picture 2" descr="https://sun9-44.userapi.com/impg/eRli_8cm44E1mIOfEGwl-bzVgJLyW30Lah88Bw/gjPsl807q2Y.jpg?size=1080x609&amp;quality=95&amp;sign=914cb01f2338e8cd63d18cd904831995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358214" cy="4713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«Настольный театр»</a:t>
            </a:r>
            <a:endParaRPr lang="ru-RU" dirty="0"/>
          </a:p>
        </p:txBody>
      </p:sp>
      <p:pic>
        <p:nvPicPr>
          <p:cNvPr id="36866" name="Picture 2" descr="https://sun9-77.userapi.com/impg/MgHV0blYwxX6kY075peYMTxD2VI6a3C6tnfp1g/aQJjTqsdKEs.jpg?size=810x1080&amp;quality=95&amp;sign=008b2d9980d4679f9b41aeb25f2af843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4227519" cy="5279502"/>
          </a:xfrm>
          <a:prstGeom prst="rect">
            <a:avLst/>
          </a:prstGeom>
          <a:noFill/>
        </p:spPr>
      </p:pic>
      <p:pic>
        <p:nvPicPr>
          <p:cNvPr id="36868" name="Picture 4" descr="https://sun9-77.userapi.com/impg/8ZJ0_GVuwcXDu43zWCuiMTn87ULtcRIaU5VpTg/9PPJJtmL1c8.jpg?size=810x1080&amp;quality=95&amp;sign=92de37df7c56192216cda40e6e47f7b0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071546"/>
            <a:ext cx="4071966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«Театр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би-ба-бо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dirty="0"/>
          </a:p>
        </p:txBody>
      </p:sp>
      <p:pic>
        <p:nvPicPr>
          <p:cNvPr id="10242" name="Picture 2" descr="https://sun9-64.userapi.com/impg/BAtW-Nd6bWaxLGQKXtxC5u_aL-hoa85dnsOkgQ/AvskrgDtNJc.jpg?size=1280x960&amp;quality=95&amp;sign=6e362e04d22afd25e6f70d84336db940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7275509" cy="5456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sun9-3.userapi.com/impg/HmUU4QqJ2MUCpGprocv4-W1LFD2rhkiq6ACC3g/02dHBGC_FB4.jpg?size=1280x960&amp;quality=95&amp;sign=22aa4b4ea95332d9a95f499c462809dd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4" y="357166"/>
            <a:ext cx="8072462" cy="6010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«Ролевой театр»</a:t>
            </a:r>
            <a:endParaRPr lang="ru-RU" dirty="0"/>
          </a:p>
        </p:txBody>
      </p:sp>
      <p:pic>
        <p:nvPicPr>
          <p:cNvPr id="9218" name="Picture 2" descr="https://sun9-76.userapi.com/impg/kf2TYORm56wan3XSd63qxDWkvtymiKBNm1uZ5Q/Nax32ypmG90.jpg?size=1280x960&amp;quality=95&amp;sign=684f5ebb31db62b120cd5b41b322aba2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8143932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4286280"/>
          </a:xfrm>
        </p:spPr>
        <p:txBody>
          <a:bodyPr>
            <a:normAutofit/>
          </a:bodyPr>
          <a:lstStyle/>
          <a:p>
            <a:r>
              <a:rPr lang="ru-RU" sz="7200" b="1" dirty="0" err="1" smtClean="0">
                <a:solidFill>
                  <a:srgbClr val="FF0000"/>
                </a:solidFill>
              </a:rPr>
              <a:t>Манкотерапия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sun9-35.userapi.com/impg/yRVwvoPJWBW9Cj6uEIsbe5adjvnq0MH-KL7oWQ/cnAYXRyknSE.jpg?size=1280x960&amp;quality=95&amp;sign=d71aa28dea77c1b8a6c5c67c7537da2e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70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sun9-37.userapi.com/impg/TGYkAOYMRj3FOqyPKQHei7dbMixIC0QYfjx-4A/vQlcZveGT9g.jpg?size=1280x960&amp;quality=95&amp;sign=b016a153f85cf2bbcc15aaeeb50fb3c0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6054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sun9-3.userapi.com/impg/2M5ajQI4wRJEwAvQpnc4DyUab-8stWRaEu8jFQ/onU88wi182M.jpg?size=1280x960&amp;quality=95&amp;sign=025b9cc930c47452a0489990eece2a87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132765" cy="6099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4940312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Работа с книгой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«Рассматривание книги»</a:t>
            </a:r>
            <a:endParaRPr lang="ru-RU" dirty="0"/>
          </a:p>
        </p:txBody>
      </p:sp>
      <p:pic>
        <p:nvPicPr>
          <p:cNvPr id="32770" name="Picture 2" descr="https://sun9-8.userapi.com/impg/Iv7YhYQFT59k5wQDLNsKKNlka3pw4UMFYiaaNw/B4WAOZwLlHQ.jpg?size=1280x960&amp;quality=95&amp;sign=271eb34a43c6269b46c35f2724e43aa3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7" y="1142984"/>
            <a:ext cx="7215238" cy="5510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«Чтение книги»</a:t>
            </a:r>
            <a:endParaRPr lang="ru-RU" dirty="0"/>
          </a:p>
        </p:txBody>
      </p:sp>
      <p:pic>
        <p:nvPicPr>
          <p:cNvPr id="6146" name="Picture 2" descr="https://sun9-12.userapi.com/impg/OoaoFsh2cNO9mUKISt7A17rShlhqbE389m7mpA/EwAf_cbeETY.jpg?size=1280x960&amp;quality=95&amp;sign=f71bc8a15bfa7541c88b2813e3fea43e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8358246" cy="5670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«Беседа по книге»</a:t>
            </a:r>
            <a:endParaRPr lang="ru-RU" dirty="0"/>
          </a:p>
        </p:txBody>
      </p:sp>
      <p:pic>
        <p:nvPicPr>
          <p:cNvPr id="5122" name="Picture 2" descr="https://sun9-22.userapi.com/impg/yzkMOH7Ze2KKktcN74hg8jgcFr6cpE5TVgngOw/usPF3wkBxd0.jpg?size=1280x960&amp;quality=95&amp;sign=7331267148f9ba8a523e3b44b78c7c25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8572560" cy="5617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«Развлечение с книгой»</a:t>
            </a:r>
            <a:endParaRPr lang="ru-RU" dirty="0"/>
          </a:p>
        </p:txBody>
      </p:sp>
      <p:pic>
        <p:nvPicPr>
          <p:cNvPr id="29698" name="Picture 2" descr="https://sun9-26.userapi.com/impg/VXASj_DiCk8XZ-XbyRFAgsXnoxWcKyj8cdEoaQ/K12OeWtBSlk.jpg?size=1280x960&amp;quality=95&amp;sign=0f773785f882c707630d817e28dc455d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85860"/>
            <a:ext cx="6918318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«Ремонт книги»</a:t>
            </a:r>
            <a:endParaRPr lang="ru-RU" dirty="0"/>
          </a:p>
        </p:txBody>
      </p:sp>
      <p:pic>
        <p:nvPicPr>
          <p:cNvPr id="3074" name="Picture 2" descr="https://sun9-61.userapi.com/impg/U5oXzVDDNH8mZ-8KViAkRaXA9mxJ4SuyQHyGyQ/SPJqljWflm8.jpg?size=1280x960&amp;quality=95&amp;sign=71881e1dacbc869fd87ce579112e3471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8572560" cy="5938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«Создание книги»</a:t>
            </a:r>
            <a:endParaRPr lang="ru-RU" dirty="0"/>
          </a:p>
        </p:txBody>
      </p:sp>
      <p:pic>
        <p:nvPicPr>
          <p:cNvPr id="27650" name="Picture 2" descr="https://sun9-79.userapi.com/impg/p-ZdKoz-q4JM_cOUUQJZBXhmA8RLEqsq9jNBtg/D_X9sy7zceI.jpg?size=1280x960&amp;quality=95&amp;sign=98d8e93bbcff65c88f3bd64f7d334cc3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6929486" cy="4982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-214337"/>
            <a:ext cx="7772400" cy="2143139"/>
          </a:xfrm>
        </p:spPr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Манкография</a:t>
            </a:r>
            <a:r>
              <a:rPr lang="ru-RU" b="1" dirty="0" smtClean="0">
                <a:solidFill>
                  <a:srgbClr val="002060"/>
                </a:solidFill>
              </a:rPr>
              <a:t> – рисование манкой или на манке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928794" y="1500174"/>
            <a:ext cx="5000660" cy="107157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«Щепотка»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s://sun9-32.userapi.com/impg/1CwEHI_jGX3hcxe2LouF2JZ7xf7ceYrlDsp3Wg/pqmC8KA8zro.jpg?size=810x1080&amp;quality=95&amp;sign=78b98d709066cd768d6d75015a1bfab1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357430"/>
            <a:ext cx="3155949" cy="4207932"/>
          </a:xfrm>
          <a:prstGeom prst="rect">
            <a:avLst/>
          </a:prstGeom>
          <a:noFill/>
        </p:spPr>
      </p:pic>
      <p:pic>
        <p:nvPicPr>
          <p:cNvPr id="5124" name="Picture 4" descr="https://sun9-21.userapi.com/impg/IrK_osvgE-tVk8XO0ll3atBy5hIchw8BWd4Aiw/oRWWzCN7Zuk.jpg?size=810x1080&amp;quality=95&amp;sign=b82d04f10843b0b6ebc2e502a43ba42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309733"/>
            <a:ext cx="321471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435771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«Рисование на манке»</a:t>
            </a:r>
            <a:endParaRPr lang="ru-RU" dirty="0"/>
          </a:p>
        </p:txBody>
      </p:sp>
      <p:pic>
        <p:nvPicPr>
          <p:cNvPr id="20482" name="Picture 2" descr="https://sun9-8.userapi.com/impg/P_R19DTJ324m4BIiXCwFqwTEzjeIvEp88otGVA/p-YYA14W9gI.jpg?size=810x1080&amp;quality=95&amp;sign=db16fadc2650fc7d15b4871ad06016fe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071546"/>
            <a:ext cx="4013204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«Следы и отпечатки»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https://sun9-30.userapi.com/impg/S95Ra8J3W72HUBy1fbaDY7nc68BJTtNTbxVpxw/8gWskl1HX6A.jpg?size=810x1080&amp;quality=95&amp;sign=567be1f3a9ee01477b68f617544adac7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285860"/>
            <a:ext cx="4500594" cy="5255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«Пересыпание»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https://sun9-2.userapi.com/impg/IKhs1nuWb4w3FigNmp9uLKNLXHIVlDFNtfGZFw/ofPUMXJazUc.jpg?size=810x1080&amp;quality=95&amp;sign=49fb9a14e52df6a78b94d02cecd6c45b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142984"/>
            <a:ext cx="4714908" cy="550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«Делаем дырочки»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sun9-35.userapi.com/impg/7MUfrl-2rVymhNwX0oKDwxEK14fFd8SR0nkMdQ/0w7_7kdW9R0.jpg?size=810x1080&amp;quality=95&amp;sign=aeb9db107ca4381420022b05936f2767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85860"/>
            <a:ext cx="464347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00013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«Трафареты»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sun9-67.userapi.com/impg/sugFMGMXJtx2yvY4qZBy1b7zMVHKsXemTFWqyg/AzgIaE8Ah94.jpg?size=810x1080&amp;quality=95&amp;sign=515408894b5e886ba17aed416c0a887e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85860"/>
            <a:ext cx="4857784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4500594"/>
          </a:xfrm>
        </p:spPr>
        <p:txBody>
          <a:bodyPr>
            <a:normAutofit/>
          </a:bodyPr>
          <a:lstStyle/>
          <a:p>
            <a:r>
              <a:rPr lang="ru-RU" sz="7200" b="1" dirty="0" err="1" smtClean="0">
                <a:solidFill>
                  <a:srgbClr val="FF0000"/>
                </a:solidFill>
              </a:rPr>
              <a:t>Рисотерапия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117</Words>
  <Application>Microsoft Office PowerPoint</Application>
  <PresentationFormat>Экран (4:3)</PresentationFormat>
  <Paragraphs>31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Волшебный мир речи</vt:lpstr>
      <vt:lpstr>Манкотерапия</vt:lpstr>
      <vt:lpstr>Манкография – рисование манкой или на манке</vt:lpstr>
      <vt:lpstr>«Рисование на манке»</vt:lpstr>
      <vt:lpstr>«Следы и отпечатки»</vt:lpstr>
      <vt:lpstr>«Пересыпание»</vt:lpstr>
      <vt:lpstr>«Делаем дырочки»</vt:lpstr>
      <vt:lpstr>«Трафареты»</vt:lpstr>
      <vt:lpstr>Рисотерапия</vt:lpstr>
      <vt:lpstr>«Знакомство»</vt:lpstr>
      <vt:lpstr>«Следы»: «Идут медвежата», «Прыгают зайки»</vt:lpstr>
      <vt:lpstr>«Что пропало?»</vt:lpstr>
      <vt:lpstr>«Клад»</vt:lpstr>
      <vt:lpstr>Театрализация</vt:lpstr>
      <vt:lpstr>«Пальчиковый театр»</vt:lpstr>
      <vt:lpstr>«Настольный театр»</vt:lpstr>
      <vt:lpstr>«Театр би-ба-бо»</vt:lpstr>
      <vt:lpstr>Слайд 18</vt:lpstr>
      <vt:lpstr>«Ролевой театр»</vt:lpstr>
      <vt:lpstr>Слайд 20</vt:lpstr>
      <vt:lpstr>Слайд 21</vt:lpstr>
      <vt:lpstr>Слайд 22</vt:lpstr>
      <vt:lpstr>Работа с книгой</vt:lpstr>
      <vt:lpstr>«Рассматривание книги»</vt:lpstr>
      <vt:lpstr>«Чтение книги»</vt:lpstr>
      <vt:lpstr>«Беседа по книге»</vt:lpstr>
      <vt:lpstr>«Развлечение с книгой»</vt:lpstr>
      <vt:lpstr>«Ремонт книги»</vt:lpstr>
      <vt:lpstr>«Создание книги»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Волшебный мир речи</dc:title>
  <dc:creator>Пользователь</dc:creator>
  <cp:lastModifiedBy>Пользователь</cp:lastModifiedBy>
  <cp:revision>12</cp:revision>
  <dcterms:created xsi:type="dcterms:W3CDTF">2023-11-26T10:11:16Z</dcterms:created>
  <dcterms:modified xsi:type="dcterms:W3CDTF">2023-12-03T10:00:51Z</dcterms:modified>
</cp:coreProperties>
</file>