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BF182B-FF46-73FA-2468-5BB83B2B1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6893CD0-F0CF-72E8-CD54-B3C48A3C7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50D968-AF27-F696-A6E1-BF717756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05E-6B45-4049-804F-81997DAEB6C9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46D207-47EE-ADC0-6BB2-202316BF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F04B6B-FFB5-2928-51FA-466F9178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1FE9-5E59-4C3E-B82A-67200353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39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83B65C-2EB4-338B-016B-9425F88B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7CB3E49-BFD0-4799-6495-7B9BA74F6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ECB85F-E585-B024-E14F-3E020855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05E-6B45-4049-804F-81997DAEB6C9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3EC4D6-D09A-68A8-33F2-F0869828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ADF6B2-E45D-6190-BC9E-8A2C7C8B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1FE9-5E59-4C3E-B82A-67200353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5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7569657-8879-48BE-A87C-390076DCD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1664385-347F-03DA-E13B-CAD79A55B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7EFEEB-DEAC-B78E-0E06-2741AE68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05E-6B45-4049-804F-81997DAEB6C9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9BE6BB-3D27-DABE-6ADF-A89304C8D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68532F-E4B7-2BF0-5EBC-250FE86B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1FE9-5E59-4C3E-B82A-67200353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903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33BB4B-93CE-7B2D-7FBB-653B8234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06AD41-F50A-1CFC-0D55-99542DB9F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CDECD0-0F2A-A0C2-49CB-B9AFCE18E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05E-6B45-4049-804F-81997DAEB6C9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D3AB8D-A79A-B4F5-FC1C-4A2D3D3B8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8C1382-F929-8BEA-353B-B184E92C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1FE9-5E59-4C3E-B82A-67200353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004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1D8545-E898-938A-9CE8-98D92ACE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2B1E6A-0C91-4F82-41CC-E0E3BDE80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732907-CD85-2459-EF77-7A67D31F4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05E-6B45-4049-804F-81997DAEB6C9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F473BE-0A01-FBEA-D7D7-C9E02D8D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6A309E-2E2B-9892-59F1-A7A5A62A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1FE9-5E59-4C3E-B82A-67200353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76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3C913C-0894-7484-AE63-D6D37F48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2B2F33-D5C3-1BF7-1DA7-564285772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D39D18-1BCC-70F9-F9D4-13D35AA6E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A0CCA5-AC4D-5592-5FC9-A72B47F3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05E-6B45-4049-804F-81997DAEB6C9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CC09421-7EED-3E7C-EB1C-54AF19C1E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683A2B-420A-6C55-0D73-40B74306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1FE9-5E59-4C3E-B82A-67200353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64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8AC286-29A1-5703-6231-0968047A8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B7FD64B-33C3-06E2-5EA8-C559AEABE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5A7179F-C281-934B-FB89-3BC89B7E1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A43523D-F1ED-6785-FB5A-780030481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3140703-6BC8-82EC-477D-3C9D275AB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3FA2B64-0EA6-DA8D-467F-3B47CBBE1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05E-6B45-4049-804F-81997DAEB6C9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2868701-EADD-946A-F71D-6476A32CA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CF83DF0-5A2C-587B-324A-2834B2C9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1FE9-5E59-4C3E-B82A-67200353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259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6B3F29-EA06-7DD7-9C07-37ACA4772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042BF1C-151E-4B4F-3767-EC609A05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05E-6B45-4049-804F-81997DAEB6C9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D86EE1E-D00B-655F-F989-75C33C6DF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3B22DD2-73C1-EA09-F896-1E40919C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1FE9-5E59-4C3E-B82A-67200353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6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3DA4C7A-D389-9AD1-5A71-EC50766C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05E-6B45-4049-804F-81997DAEB6C9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31F35E1-1D2B-9EA3-3DDE-967233E9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E1B89EE-F688-AAF1-00AB-249A93EB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1FE9-5E59-4C3E-B82A-67200353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32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C84442-7BB1-F881-E0B5-423C3100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796AC3-E5E7-CB80-2124-B9FFE64A8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DF7A715-3336-09E7-B370-59D007D59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B9ACCBA-81CF-1DD4-DEDB-D357544E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05E-6B45-4049-804F-81997DAEB6C9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F40CB49-6E7A-C964-C9FC-87A16530E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1F475C4-6DC0-6D9E-1D06-93E9D74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1FE9-5E59-4C3E-B82A-67200353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66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E4FBE6-3876-61B5-A682-CF01C81E3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DAD28BB-CA3E-B6E6-4E40-F08BAC55BB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1E31C09-FD44-8F6C-D0D2-0A786E68B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E5909EF-D07A-130E-69FA-AB532F932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05E-6B45-4049-804F-81997DAEB6C9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A80FD46-11AB-C19B-AD89-DDF2D6D5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D27A71-0549-946A-3CCB-A2A66F68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1FE9-5E59-4C3E-B82A-67200353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07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39DF30-6C42-26C4-B348-6E512409A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8DCC17-E785-9563-34C2-1CF75FF2A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6AD640-C123-B8C2-4B04-14D5C698D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2705E-6B45-4049-804F-81997DAEB6C9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47EBBE-7460-6D5F-2A7F-7C1294F6A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8A4B7A-F471-E60A-593F-830F1E56C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81FE9-5E59-4C3E-B82A-67200353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33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1046BB-2B9F-2297-3040-307A61DE4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291" y="622169"/>
            <a:ext cx="10812544" cy="5533534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педагогов</a:t>
            </a:r>
            <a:br>
              <a:rPr lang="ru-RU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«Основа пожарной безопасности»</a:t>
            </a:r>
            <a:br>
              <a:rPr lang="ru-RU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1 категории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Тихонова Татьяна Константиновна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58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60DF2AA6-4AFA-1C06-347E-7B1763331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91" r="6316"/>
          <a:stretch/>
        </p:blipFill>
        <p:spPr bwMode="auto">
          <a:xfrm>
            <a:off x="2935706" y="194829"/>
            <a:ext cx="6657474" cy="646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29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B3784-C723-C47B-8D9A-C487111E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4273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84246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A446CE-7891-9292-D612-D32B74DC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54908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пожарной безопасности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знание и соблюдение правил пожарной безопасности;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-способствовать овладеванию приемами элементарного практического взаимодействия с окружающими предметами, с помощью которых можно потушить пожар;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-обобщить представления о пожарной безопасности.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385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FDAFABCB-09AE-A1CD-B79E-7D9921DD0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197" y="284747"/>
            <a:ext cx="5427084" cy="40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60CFB1AA-4F11-B39B-6077-89A64B4C3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0546" y="2133600"/>
            <a:ext cx="5989052" cy="449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966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9120260-797B-EDFE-B257-FF05C3DD5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494" y="192505"/>
            <a:ext cx="4523873" cy="339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293FBD49-E9A7-17BD-797A-6612D4176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2316" y="192505"/>
            <a:ext cx="3501190" cy="46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585418D9-CD4D-F68B-7E4C-F5F738A56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3558" y="2314074"/>
            <a:ext cx="4407568" cy="440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793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D7D633A4-76EC-0C73-9CB6-BCB7CF377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77" y="10828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E061133F-7EA3-63FE-3047-C2AD5F221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15"/>
          <a:stretch/>
        </p:blipFill>
        <p:spPr bwMode="auto">
          <a:xfrm>
            <a:off x="6529138" y="108285"/>
            <a:ext cx="5518486" cy="352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xmlns="" id="{DBAC4ECD-DB2B-3889-0D6B-024236B53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5053" y="2715126"/>
            <a:ext cx="5379452" cy="40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771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335CF3A1-FAD3-0626-ABD0-A3ED9E709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3557" y="-547939"/>
            <a:ext cx="4003508" cy="533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1F1E1BDE-6245-5A26-920B-1AECA6D05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8888" y="119312"/>
            <a:ext cx="4150395" cy="553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1CA11A80-0B0E-F48C-ACC2-934DD6EE7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1683" y="2979821"/>
            <a:ext cx="2908634" cy="387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113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854FF473-C5C5-5647-BC11-0C5CF9C28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5599" y="-433886"/>
            <a:ext cx="3054504" cy="407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xmlns="" id="{F449ADA3-FA70-61F1-F1EC-F7B7EA1D5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99654" y="-416235"/>
            <a:ext cx="2948592" cy="39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xmlns="" id="{C21D51DD-8053-1CE4-FCA9-14D7D5121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31110" y="-416235"/>
            <a:ext cx="2948592" cy="39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>
            <a:extLst>
              <a:ext uri="{FF2B5EF4-FFF2-40B4-BE49-F238E27FC236}">
                <a16:creationId xmlns:a16="http://schemas.microsoft.com/office/drawing/2014/main" xmlns="" id="{2EA756A5-0FE6-C7F2-B10E-2EB15FEF3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7707" y="3128131"/>
            <a:ext cx="3007147" cy="400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>
            <a:extLst>
              <a:ext uri="{FF2B5EF4-FFF2-40B4-BE49-F238E27FC236}">
                <a16:creationId xmlns:a16="http://schemas.microsoft.com/office/drawing/2014/main" xmlns="" id="{FB122B96-B5BF-AAEA-FD03-D2C47731A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70377" y="3128130"/>
            <a:ext cx="3007147" cy="40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>
            <a:extLst>
              <a:ext uri="{FF2B5EF4-FFF2-40B4-BE49-F238E27FC236}">
                <a16:creationId xmlns:a16="http://schemas.microsoft.com/office/drawing/2014/main" xmlns="" id="{B077B5FB-A88B-DD08-9B65-062E1C66A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31109" y="3137889"/>
            <a:ext cx="2948593" cy="393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786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6D09BAC-222A-7378-D9B1-F7578BFFB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724" y="786063"/>
            <a:ext cx="6059056" cy="421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FEACA7B2-3207-9528-B209-95CA1BAAA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1750" y="140368"/>
            <a:ext cx="4932947" cy="657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9025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xmlns="" id="{424600EE-6BE4-3073-B8A1-FC3A239B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417" y="1145626"/>
            <a:ext cx="10627358" cy="400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4073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10</Words>
  <Application>Microsoft Office PowerPoint</Application>
  <PresentationFormat>Произвольный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Консультация для педагогов «Основа пожарной безопасности»  подготовила воспитатель 1 категории  Тихонова Татьяна Константиновна      </vt:lpstr>
      <vt:lpstr>Цель: Формирование основ пожарной безопасности Задачи:  - знание и соблюдение правил пожарной безопасности; -способствовать овладеванию приемами элементарного практического взаимодействия с окружающими предметами, с помощью которых можно потушить пожар; -обобщить представления о пожарной безопасности.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Консультация для педагогов «Основа пожарной безопасности»  подготовила воспитатель 1 категории  Тихонова Татьяна Константиновна      </dc:title>
  <dc:creator>Татьяна Тихонова</dc:creator>
  <cp:lastModifiedBy>Пользователь</cp:lastModifiedBy>
  <cp:revision>1</cp:revision>
  <dcterms:created xsi:type="dcterms:W3CDTF">2025-04-21T10:45:27Z</dcterms:created>
  <dcterms:modified xsi:type="dcterms:W3CDTF">2025-06-15T18:46:34Z</dcterms:modified>
</cp:coreProperties>
</file>