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49A0E-A877-448D-A26D-B729575638B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10CDD-0E41-4F24-89DD-F751FBA047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10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10CDD-0E41-4F24-89DD-F751FBA047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64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71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21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4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73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37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81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30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09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2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75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53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3E07-7809-47B6-BAD0-FB13295A2D4B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370A-C1E6-486A-A421-F0B4D63AC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65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31752E4-AC3C-42F1-884E-7F8E78A5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1E660-BDA1-465F-93B1-2B9D7D8EE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822" y="1935163"/>
            <a:ext cx="7772400" cy="2387600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691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E08B0A-D00A-40A8-8162-6BA512A9A6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CF8527-828B-436A-80BD-251F3E54B5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F8CA69B-C039-4B03-B3EA-22C370417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E3B6E4E0-2C20-41AC-AF30-2369B684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838200"/>
            <a:ext cx="73342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3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41BA6-17C5-4948-BA92-04ACD23B8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593FD084-BE78-4D23-A11B-AA30BF04DE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38612" y="3848894"/>
          <a:ext cx="866775" cy="32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925">
                  <a:extLst>
                    <a:ext uri="{9D8B030D-6E8A-4147-A177-3AD203B41FA5}">
                      <a16:colId xmlns:a16="http://schemas.microsoft.com/office/drawing/2014/main" xmlns="" val="817556293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3354148859"/>
                    </a:ext>
                  </a:extLst>
                </a:gridCol>
                <a:gridCol w="288925">
                  <a:extLst>
                    <a:ext uri="{9D8B030D-6E8A-4147-A177-3AD203B41FA5}">
                      <a16:colId xmlns:a16="http://schemas.microsoft.com/office/drawing/2014/main" xmlns="" val="206606644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2589788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4F7B627-5456-486E-A90D-25FBDB11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BB54032B-B2A3-4C17-8308-F7379CD6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642355"/>
            <a:ext cx="4743225" cy="557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666CA2E7-6CBA-4E90-97AB-0E6BFBE42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6259183"/>
              </p:ext>
            </p:extLst>
          </p:nvPr>
        </p:nvGraphicFramePr>
        <p:xfrm>
          <a:off x="5475111" y="3495966"/>
          <a:ext cx="3040239" cy="1325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4711">
                  <a:extLst>
                    <a:ext uri="{9D8B030D-6E8A-4147-A177-3AD203B41FA5}">
                      <a16:colId xmlns:a16="http://schemas.microsoft.com/office/drawing/2014/main" xmlns="" val="43015638"/>
                    </a:ext>
                  </a:extLst>
                </a:gridCol>
                <a:gridCol w="1022115">
                  <a:extLst>
                    <a:ext uri="{9D8B030D-6E8A-4147-A177-3AD203B41FA5}">
                      <a16:colId xmlns:a16="http://schemas.microsoft.com/office/drawing/2014/main" xmlns="" val="1484945711"/>
                    </a:ext>
                  </a:extLst>
                </a:gridCol>
                <a:gridCol w="1013413">
                  <a:extLst>
                    <a:ext uri="{9D8B030D-6E8A-4147-A177-3AD203B41FA5}">
                      <a16:colId xmlns:a16="http://schemas.microsoft.com/office/drawing/2014/main" xmlns="" val="420081103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171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681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381C50C-D5A7-4EB5-BBDF-F1B8B0EB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"/>
            <a:ext cx="9144000" cy="68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E6D87C-423A-45C2-8A7B-4468866A8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</a:t>
            </a:r>
          </a:p>
          <a:p>
            <a:pPr marL="0" indent="0" algn="ctr">
              <a:buNone/>
            </a:pP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МНОЙ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845330C-1FFF-43F0-8AF9-E1F4897BA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987"/>
          <a:stretch/>
        </p:blipFill>
        <p:spPr bwMode="auto">
          <a:xfrm>
            <a:off x="1224844" y="605572"/>
            <a:ext cx="6694312" cy="564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6A3C0FDE-BE8D-4631-B0A8-F064F0AEE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844" y="605572"/>
            <a:ext cx="6694311" cy="56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3BE9B292-F7D5-4024-96DF-3FB5DFE50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8" t="7581" r="5432" b="4518"/>
          <a:stretch/>
        </p:blipFill>
        <p:spPr bwMode="auto">
          <a:xfrm>
            <a:off x="628650" y="576939"/>
            <a:ext cx="7886700" cy="570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140B1D65-2ECF-48F3-A7DE-AB27C3C0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535" y="576937"/>
            <a:ext cx="7886700" cy="567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FAAD4AD4-E814-4B77-9904-E58880590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20" y="548303"/>
            <a:ext cx="7886700" cy="573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xmlns="" id="{0540AAA6-4835-4FDF-A368-AD7A4B5BE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95"/>
          <a:stretch/>
        </p:blipFill>
        <p:spPr bwMode="auto">
          <a:xfrm>
            <a:off x="620190" y="491033"/>
            <a:ext cx="7886700" cy="57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xmlns="" id="{08368F42-398D-4C67-BF61-17A5B61C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19" y="491033"/>
            <a:ext cx="7905627" cy="57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>
            <a:extLst>
              <a:ext uri="{FF2B5EF4-FFF2-40B4-BE49-F238E27FC236}">
                <a16:creationId xmlns:a16="http://schemas.microsoft.com/office/drawing/2014/main" xmlns="" id="{DB5BA43D-B565-47C0-86DF-23FA0F3A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94" y="491033"/>
            <a:ext cx="7933852" cy="575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>
            <a:extLst>
              <a:ext uri="{FF2B5EF4-FFF2-40B4-BE49-F238E27FC236}">
                <a16:creationId xmlns:a16="http://schemas.microsoft.com/office/drawing/2014/main" xmlns="" id="{B6564BB5-4C6F-4982-A1D4-692D1FF2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94" y="488560"/>
            <a:ext cx="7951612" cy="57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>
            <a:extLst>
              <a:ext uri="{FF2B5EF4-FFF2-40B4-BE49-F238E27FC236}">
                <a16:creationId xmlns:a16="http://schemas.microsoft.com/office/drawing/2014/main" xmlns="" id="{AA2D7EFE-F97D-44AC-AECF-005DFA9F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94" y="462401"/>
            <a:ext cx="7951612" cy="58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561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F19E06F-56CD-4894-BBFB-85880DF7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"/>
            <a:ext cx="9144000" cy="68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06155CB7-50C1-461A-8DE4-08CC3D6DD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3868727"/>
              </p:ext>
            </p:extLst>
          </p:nvPr>
        </p:nvGraphicFramePr>
        <p:xfrm>
          <a:off x="2926537" y="4732339"/>
          <a:ext cx="3290925" cy="15958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69403">
                  <a:extLst>
                    <a:ext uri="{9D8B030D-6E8A-4147-A177-3AD203B41FA5}">
                      <a16:colId xmlns:a16="http://schemas.microsoft.com/office/drawing/2014/main" xmlns="" val="944560743"/>
                    </a:ext>
                  </a:extLst>
                </a:gridCol>
                <a:gridCol w="1060761">
                  <a:extLst>
                    <a:ext uri="{9D8B030D-6E8A-4147-A177-3AD203B41FA5}">
                      <a16:colId xmlns:a16="http://schemas.microsoft.com/office/drawing/2014/main" xmlns="" val="3697564186"/>
                    </a:ext>
                  </a:extLst>
                </a:gridCol>
                <a:gridCol w="1060761">
                  <a:extLst>
                    <a:ext uri="{9D8B030D-6E8A-4147-A177-3AD203B41FA5}">
                      <a16:colId xmlns:a16="http://schemas.microsoft.com/office/drawing/2014/main" xmlns="" val="1756437721"/>
                    </a:ext>
                  </a:extLst>
                </a:gridCol>
              </a:tblGrid>
              <a:tr h="159587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350361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C247B0A-9C24-4F7A-AA9A-FD06C484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368" y="529783"/>
            <a:ext cx="6167261" cy="40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295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DA49BD-A671-41CC-8905-5ADA1DD6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6F0EEC-E2EA-40EA-A671-62C4988FC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82F97A1-46ED-467C-A3F7-6734D1EC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"/>
            <a:ext cx="9144000" cy="68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D36C97CE-4FC4-4B8A-9089-41FD19B6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584200"/>
            <a:ext cx="7886700" cy="56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36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7E234-25F9-4006-955E-AE1023EF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3B4EAE-AA6F-43F6-B557-367CD77DC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BD50F4D-60F0-4E2D-9AD3-2867CC79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57"/>
            <a:ext cx="9144000" cy="68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xmlns="" id="{C4F6FBEE-FFD4-4A81-AFAD-D65607FFC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885384"/>
            <a:ext cx="7886700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5023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8</Words>
  <Application>Microsoft Office PowerPoint</Application>
  <PresentationFormat>Экран (4:3)</PresentationFormat>
  <Paragraphs>13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ЗДРАВСТВУЙТЕ, РЕБЯТА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Данилова</dc:creator>
  <cp:lastModifiedBy>Пользователь</cp:lastModifiedBy>
  <cp:revision>12</cp:revision>
  <dcterms:created xsi:type="dcterms:W3CDTF">2021-01-24T08:48:19Z</dcterms:created>
  <dcterms:modified xsi:type="dcterms:W3CDTF">2021-02-07T12:27:37Z</dcterms:modified>
</cp:coreProperties>
</file>