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64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71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32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75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31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71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85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31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0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95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32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B890-D41C-4E2F-ABBE-AF7C3F60E2D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1226-C168-467C-8DFC-754AE75BFF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36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34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Консультация для воспитателей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«Организация центра науки и естествознания в соответствии с ФГОС ДО и ООП ДОУ»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208912" cy="9361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/>
              <a:t>муниципальное дошкольное образовательное учреждение </a:t>
            </a:r>
            <a:endParaRPr lang="ru-RU" sz="2400" b="1" dirty="0" smtClean="0">
              <a:effectLst/>
            </a:endParaRPr>
          </a:p>
          <a:p>
            <a:pPr>
              <a:spcBef>
                <a:spcPts val="0"/>
              </a:spcBef>
            </a:pPr>
            <a:r>
              <a:rPr lang="ru-RU" sz="2400" b="1" dirty="0"/>
              <a:t>детский сад №21 «Мозаика»</a:t>
            </a:r>
            <a:endParaRPr lang="ru-RU" sz="2400" b="1" dirty="0" smtClean="0">
              <a:effectLst/>
            </a:endParaRPr>
          </a:p>
          <a:p>
            <a:pPr>
              <a:spcBef>
                <a:spcPts val="0"/>
              </a:spcBef>
            </a:pP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Подготовила и провела: </a:t>
            </a:r>
            <a:endParaRPr lang="ru-RU" dirty="0" smtClean="0">
              <a:effectLst/>
            </a:endParaRPr>
          </a:p>
          <a:p>
            <a:pPr algn="r"/>
            <a:r>
              <a:rPr lang="ru-RU" dirty="0"/>
              <a:t>старший воспитатель </a:t>
            </a:r>
            <a:endParaRPr lang="ru-RU" dirty="0" smtClean="0">
              <a:effectLst/>
            </a:endParaRPr>
          </a:p>
          <a:p>
            <a:pPr algn="r"/>
            <a:r>
              <a:rPr lang="ru-RU" dirty="0"/>
              <a:t>Дмитриева Е.Ю.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6309320"/>
            <a:ext cx="142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Углич, 2021г.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89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Альбомы, наборы картин, иллюстраций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3432908" cy="4997152"/>
          </a:xfrm>
        </p:spPr>
        <p:txBody>
          <a:bodyPr>
            <a:normAutofit/>
          </a:bodyPr>
          <a:lstStyle/>
          <a:p>
            <a:r>
              <a:rPr lang="ru-RU" dirty="0" smtClean="0"/>
              <a:t>Животные</a:t>
            </a:r>
          </a:p>
          <a:p>
            <a:r>
              <a:rPr lang="ru-RU" dirty="0" smtClean="0"/>
              <a:t>Растения</a:t>
            </a:r>
          </a:p>
          <a:p>
            <a:r>
              <a:rPr lang="ru-RU" dirty="0" smtClean="0"/>
              <a:t>Птицы</a:t>
            </a:r>
          </a:p>
          <a:p>
            <a:r>
              <a:rPr lang="ru-RU" dirty="0" smtClean="0"/>
              <a:t>Насекомые</a:t>
            </a:r>
          </a:p>
          <a:p>
            <a:r>
              <a:rPr lang="ru-RU" dirty="0" smtClean="0"/>
              <a:t>Времена года</a:t>
            </a:r>
          </a:p>
          <a:p>
            <a:r>
              <a:rPr lang="ru-RU" dirty="0" smtClean="0"/>
              <a:t>Города</a:t>
            </a:r>
          </a:p>
          <a:p>
            <a:r>
              <a:rPr lang="ru-RU" dirty="0" smtClean="0"/>
              <a:t>Профессии</a:t>
            </a:r>
          </a:p>
          <a:p>
            <a:r>
              <a:rPr lang="ru-RU" dirty="0" smtClean="0"/>
              <a:t>Труд и т.д.</a:t>
            </a:r>
            <a:endParaRPr lang="ru-RU" dirty="0"/>
          </a:p>
        </p:txBody>
      </p:sp>
      <p:pic>
        <p:nvPicPr>
          <p:cNvPr id="10242" name="Picture 2" descr="https://vmeste-market.ru/upload/iblock/539/150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749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75817"/>
            <a:ext cx="3672408" cy="49971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Предметов</a:t>
            </a:r>
          </a:p>
          <a:p>
            <a:r>
              <a:rPr lang="ru-RU" dirty="0" smtClean="0"/>
              <a:t>Семян</a:t>
            </a:r>
          </a:p>
          <a:p>
            <a:r>
              <a:rPr lang="ru-RU" dirty="0" smtClean="0"/>
              <a:t>Камней</a:t>
            </a:r>
          </a:p>
          <a:p>
            <a:r>
              <a:rPr lang="ru-RU" dirty="0" smtClean="0"/>
              <a:t>Ракушек</a:t>
            </a:r>
          </a:p>
          <a:p>
            <a:r>
              <a:rPr lang="ru-RU" dirty="0" smtClean="0"/>
              <a:t>Почвы</a:t>
            </a:r>
          </a:p>
          <a:p>
            <a:r>
              <a:rPr lang="ru-RU" dirty="0" smtClean="0"/>
              <a:t>Плодов</a:t>
            </a:r>
          </a:p>
          <a:p>
            <a:r>
              <a:rPr lang="ru-RU" dirty="0" smtClean="0"/>
              <a:t>Шишек </a:t>
            </a:r>
          </a:p>
          <a:p>
            <a:r>
              <a:rPr lang="ru-RU" dirty="0" smtClean="0"/>
              <a:t>Круп</a:t>
            </a:r>
          </a:p>
          <a:p>
            <a:r>
              <a:rPr lang="ru-RU" dirty="0" smtClean="0"/>
              <a:t>Листьев</a:t>
            </a:r>
          </a:p>
          <a:p>
            <a:r>
              <a:rPr lang="ru-RU" dirty="0" smtClean="0"/>
              <a:t>Перьев</a:t>
            </a:r>
          </a:p>
          <a:p>
            <a:r>
              <a:rPr lang="ru-RU" dirty="0" smtClean="0"/>
              <a:t>Орехов</a:t>
            </a:r>
          </a:p>
          <a:p>
            <a:endParaRPr lang="ru-RU" dirty="0"/>
          </a:p>
        </p:txBody>
      </p:sp>
      <p:pic>
        <p:nvPicPr>
          <p:cNvPr id="9218" name="Picture 2" descr="https://upload2.schoolrm.ru/resize_cache/1104971/c3bed4c46e3bebf9034448fed65e7b8e/iblock/5f5/5f52b627804b7c9c964e9870ae85330e/9ed532808bca4182506fab0bdc6c59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711" y="1628800"/>
            <a:ext cx="670328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02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Природный материал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275816"/>
            <a:ext cx="3020787" cy="53215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Глина</a:t>
            </a:r>
          </a:p>
          <a:p>
            <a:r>
              <a:rPr lang="ru-RU" dirty="0" smtClean="0"/>
              <a:t>Мел</a:t>
            </a:r>
          </a:p>
          <a:p>
            <a:r>
              <a:rPr lang="ru-RU" dirty="0" smtClean="0"/>
              <a:t>Песок</a:t>
            </a:r>
          </a:p>
          <a:p>
            <a:r>
              <a:rPr lang="ru-RU" dirty="0" smtClean="0"/>
              <a:t>Почва</a:t>
            </a:r>
          </a:p>
          <a:p>
            <a:r>
              <a:rPr lang="ru-RU" dirty="0" smtClean="0"/>
              <a:t>Кора</a:t>
            </a:r>
          </a:p>
          <a:p>
            <a:r>
              <a:rPr lang="ru-RU" dirty="0" smtClean="0"/>
              <a:t>Плоды</a:t>
            </a:r>
          </a:p>
          <a:p>
            <a:r>
              <a:rPr lang="ru-RU" dirty="0" smtClean="0"/>
              <a:t>Семена</a:t>
            </a:r>
          </a:p>
          <a:p>
            <a:r>
              <a:rPr lang="ru-RU" dirty="0" smtClean="0"/>
              <a:t>Доп. материал (бумага, клей, ткань, пластилин)</a:t>
            </a:r>
          </a:p>
          <a:p>
            <a:endParaRPr lang="ru-RU" dirty="0"/>
          </a:p>
        </p:txBody>
      </p:sp>
      <p:pic>
        <p:nvPicPr>
          <p:cNvPr id="12290" name="Picture 2" descr="https://www.maam.ru/upload/blogs/detsad-199291-1451358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2307" y="1484784"/>
            <a:ext cx="5893397" cy="44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847856" y="5034129"/>
            <a:ext cx="1296144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5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5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05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Гербарии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Книги, энциклопедии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Детские проекты (поделки)</a:t>
            </a:r>
            <a:endParaRPr lang="ru-RU" dirty="0"/>
          </a:p>
        </p:txBody>
      </p:sp>
      <p:pic>
        <p:nvPicPr>
          <p:cNvPr id="13314" name="Picture 2" descr="https://www.prikaz-336.ru/upload/iblock/b73/b7378d7584d61d18f544c7b22e445c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41" r="6174"/>
          <a:stretch/>
        </p:blipFill>
        <p:spPr bwMode="auto">
          <a:xfrm>
            <a:off x="235160" y="2226908"/>
            <a:ext cx="4215620" cy="44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.toyway.ru/upload/medialibrary/cbc/12185219_1037203122977881_6973225492759532692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936" y="1935714"/>
            <a:ext cx="4139952" cy="174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ds-divo.ru/wp-content/uploads/2016/04/IMG_89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49564"/>
            <a:ext cx="3759728" cy="28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88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5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Лабораторный материал для экспериментов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Микроскоп</a:t>
            </a:r>
          </a:p>
          <a:p>
            <a:r>
              <a:rPr lang="ru-RU" dirty="0" smtClean="0"/>
              <a:t>Лупа</a:t>
            </a:r>
          </a:p>
          <a:p>
            <a:r>
              <a:rPr lang="ru-RU" dirty="0" smtClean="0"/>
              <a:t>Воздушные шары</a:t>
            </a:r>
          </a:p>
          <a:p>
            <a:r>
              <a:rPr lang="ru-RU" dirty="0" smtClean="0"/>
              <a:t>Трубочки</a:t>
            </a:r>
          </a:p>
          <a:p>
            <a:r>
              <a:rPr lang="ru-RU" dirty="0" smtClean="0"/>
              <a:t>Стаканы</a:t>
            </a:r>
          </a:p>
          <a:p>
            <a:r>
              <a:rPr lang="ru-RU" dirty="0" smtClean="0"/>
              <a:t>Веер</a:t>
            </a:r>
          </a:p>
          <a:p>
            <a:r>
              <a:rPr lang="ru-RU" dirty="0" smtClean="0"/>
              <a:t>Магниты</a:t>
            </a:r>
          </a:p>
          <a:p>
            <a:r>
              <a:rPr lang="ru-RU" dirty="0" smtClean="0"/>
              <a:t>Краски</a:t>
            </a:r>
          </a:p>
          <a:p>
            <a:r>
              <a:rPr lang="ru-RU" dirty="0" smtClean="0"/>
              <a:t>Вода</a:t>
            </a:r>
          </a:p>
          <a:p>
            <a:r>
              <a:rPr lang="ru-RU" dirty="0" smtClean="0"/>
              <a:t>Фонарик</a:t>
            </a:r>
          </a:p>
          <a:p>
            <a:r>
              <a:rPr lang="ru-RU" dirty="0" smtClean="0"/>
              <a:t>Сосуды для воды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83968" y="1484784"/>
            <a:ext cx="388843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500" dirty="0" smtClean="0"/>
              <a:t>Резиновые игрушки</a:t>
            </a:r>
          </a:p>
          <a:p>
            <a:pPr>
              <a:spcBef>
                <a:spcPts val="0"/>
              </a:spcBef>
            </a:pPr>
            <a:r>
              <a:rPr lang="ru-RU" sz="2500" dirty="0" smtClean="0"/>
              <a:t>Зеркала</a:t>
            </a:r>
          </a:p>
          <a:p>
            <a:pPr>
              <a:spcBef>
                <a:spcPts val="0"/>
              </a:spcBef>
            </a:pPr>
            <a:r>
              <a:rPr lang="ru-RU" sz="2500" dirty="0" smtClean="0"/>
              <a:t>Глина </a:t>
            </a:r>
          </a:p>
          <a:p>
            <a:pPr>
              <a:spcBef>
                <a:spcPts val="0"/>
              </a:spcBef>
            </a:pPr>
            <a:r>
              <a:rPr lang="ru-RU" sz="2500" dirty="0" smtClean="0"/>
              <a:t>Пластилин </a:t>
            </a:r>
          </a:p>
          <a:p>
            <a:pPr>
              <a:spcBef>
                <a:spcPts val="0"/>
              </a:spcBef>
            </a:pPr>
            <a:r>
              <a:rPr lang="ru-RU" sz="2500" dirty="0" smtClean="0"/>
              <a:t>Дерево </a:t>
            </a:r>
          </a:p>
          <a:p>
            <a:pPr>
              <a:spcBef>
                <a:spcPts val="0"/>
              </a:spcBef>
            </a:pPr>
            <a:r>
              <a:rPr lang="ru-RU" sz="2500" dirty="0" smtClean="0"/>
              <a:t>Ткань</a:t>
            </a:r>
          </a:p>
          <a:p>
            <a:pPr>
              <a:spcBef>
                <a:spcPts val="0"/>
              </a:spcBef>
            </a:pPr>
            <a:r>
              <a:rPr lang="ru-RU" sz="2500" dirty="0" smtClean="0"/>
              <a:t>Красители</a:t>
            </a:r>
          </a:p>
          <a:p>
            <a:pPr>
              <a:spcBef>
                <a:spcPts val="0"/>
              </a:spcBef>
            </a:pPr>
            <a:r>
              <a:rPr lang="ru-RU" sz="2500" dirty="0" smtClean="0"/>
              <a:t>Песочные часы</a:t>
            </a:r>
          </a:p>
          <a:p>
            <a:pPr>
              <a:spcBef>
                <a:spcPts val="0"/>
              </a:spcBef>
            </a:pPr>
            <a:r>
              <a:rPr lang="ru-RU" sz="2500" dirty="0" smtClean="0"/>
              <a:t>Часы</a:t>
            </a:r>
          </a:p>
          <a:p>
            <a:pPr>
              <a:spcBef>
                <a:spcPts val="0"/>
              </a:spcBef>
            </a:pPr>
            <a:r>
              <a:rPr lang="ru-RU" sz="2500" dirty="0" smtClean="0"/>
              <a:t>Весы</a:t>
            </a:r>
          </a:p>
          <a:p>
            <a:pPr>
              <a:spcBef>
                <a:spcPts val="0"/>
              </a:spcBef>
            </a:pPr>
            <a:r>
              <a:rPr lang="ru-RU" sz="2500" dirty="0" err="1" smtClean="0"/>
              <a:t>Термоментры</a:t>
            </a:r>
            <a:endParaRPr lang="ru-RU" sz="2500" dirty="0" smtClean="0"/>
          </a:p>
          <a:p>
            <a:pPr>
              <a:spcBef>
                <a:spcPts val="0"/>
              </a:spcBef>
            </a:pPr>
            <a:r>
              <a:rPr lang="ru-RU" sz="2500" dirty="0" smtClean="0"/>
              <a:t>Компас</a:t>
            </a:r>
          </a:p>
          <a:p>
            <a:pPr>
              <a:spcBef>
                <a:spcPts val="0"/>
              </a:spcBef>
            </a:pPr>
            <a:r>
              <a:rPr lang="ru-RU" sz="2500" dirty="0" smtClean="0"/>
              <a:t>И </a:t>
            </a:r>
            <a:r>
              <a:rPr lang="ru-RU" sz="2500" dirty="0" err="1" smtClean="0"/>
              <a:t>др</a:t>
            </a:r>
            <a:endParaRPr lang="ru-RU" sz="2500" dirty="0" smtClean="0"/>
          </a:p>
          <a:p>
            <a:pPr>
              <a:spcBef>
                <a:spcPts val="0"/>
              </a:spcBef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63945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5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Методический материал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28800"/>
            <a:ext cx="8229600" cy="4525963"/>
          </a:xfrm>
        </p:spPr>
        <p:txBody>
          <a:bodyPr/>
          <a:lstStyle/>
          <a:p>
            <a:r>
              <a:rPr lang="ru-RU" dirty="0" smtClean="0"/>
              <a:t>Картотеки опытов </a:t>
            </a:r>
          </a:p>
          <a:p>
            <a:r>
              <a:rPr lang="ru-RU" dirty="0" smtClean="0"/>
              <a:t>Дидактические игры</a:t>
            </a:r>
          </a:p>
          <a:p>
            <a:r>
              <a:rPr lang="ru-RU" dirty="0" smtClean="0"/>
              <a:t>Беседы</a:t>
            </a:r>
          </a:p>
          <a:p>
            <a:r>
              <a:rPr lang="ru-RU" dirty="0" smtClean="0"/>
              <a:t>Конспекты занятий</a:t>
            </a:r>
          </a:p>
          <a:p>
            <a:r>
              <a:rPr lang="ru-RU" dirty="0" smtClean="0"/>
              <a:t>Рассказы</a:t>
            </a:r>
          </a:p>
          <a:p>
            <a:r>
              <a:rPr lang="ru-RU" dirty="0" smtClean="0"/>
              <a:t>Словесные игры и пр.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049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5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ds05.infourok.ru/uploads/ex/09fb/000fade2-8dcbf498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378025"/>
            <a:ext cx="4367535" cy="32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3" t="16125" r="36164" b="16100"/>
          <a:stretch/>
        </p:blipFill>
        <p:spPr bwMode="auto">
          <a:xfrm>
            <a:off x="395536" y="100786"/>
            <a:ext cx="3744416" cy="394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https://www.bulkcolor.com/wp-content/uploads/2015/11/Breast-Milk-Jar-Coloring-P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67704"/>
            <a:ext cx="1751224" cy="31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ae01.alicdn.com/kf/HTB1KXKLSFXXXXXOXVXXq6xXFXXXj.jpg?width=1000&amp;height=1000&amp;hash=20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7" t="24276" r="16440" b="21965"/>
          <a:stretch/>
        </p:blipFill>
        <p:spPr bwMode="auto">
          <a:xfrm>
            <a:off x="5695769" y="2274816"/>
            <a:ext cx="1072785" cy="916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ae01.alicdn.com/kf/HTB1KXKLSFXXXXXOXVXXq6xXFXXXj.jpg?width=1000&amp;height=1000&amp;hash=20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7" t="24276" r="16440" b="21965"/>
          <a:stretch/>
        </p:blipFill>
        <p:spPr bwMode="auto">
          <a:xfrm>
            <a:off x="5695769" y="1370959"/>
            <a:ext cx="1072785" cy="916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ae01.alicdn.com/kf/HTB1KXKLSFXXXXXOXVXXq6xXFXXXj.jpg?width=1000&amp;height=1000&amp;hash=20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7" t="24276" r="16440" b="21965"/>
          <a:stretch/>
        </p:blipFill>
        <p:spPr bwMode="auto">
          <a:xfrm rot="18069944">
            <a:off x="6365363" y="2274817"/>
            <a:ext cx="1072786" cy="916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ae01.alicdn.com/kf/HTB1KXKLSFXXXXXOXVXXq6xXFXXXj.jpg?width=1000&amp;height=1000&amp;hash=20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7" t="24276" r="16440" b="21965"/>
          <a:stretch/>
        </p:blipFill>
        <p:spPr bwMode="auto">
          <a:xfrm rot="15181605">
            <a:off x="6365364" y="1370959"/>
            <a:ext cx="1072786" cy="916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95769" y="1308898"/>
            <a:ext cx="1634499" cy="43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ШИШКИ СОСНЫ</a:t>
            </a:r>
            <a:endParaRPr lang="ru-RU" sz="1200" b="1" dirty="0"/>
          </a:p>
        </p:txBody>
      </p:sp>
      <p:pic>
        <p:nvPicPr>
          <p:cNvPr id="14348" name="Picture 12" descr="http://ae01.alicdn.com/kf/HTB1KXKLSFXXXXXOXVXXq6xXFXXXj.jpg?width=1000&amp;height=1000&amp;hash=20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5" t="22383" r="18308" b="23393"/>
          <a:stretch/>
        </p:blipFill>
        <p:spPr bwMode="auto">
          <a:xfrm>
            <a:off x="6043163" y="1745843"/>
            <a:ext cx="939709" cy="82083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s://cdn1.ozone.ru/s3/multimedia-z/600835563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0" t="20204" r="8953" b="20833"/>
          <a:stretch/>
        </p:blipFill>
        <p:spPr bwMode="auto">
          <a:xfrm>
            <a:off x="755576" y="4109180"/>
            <a:ext cx="3504845" cy="25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899771">
            <a:off x="2289273" y="5083106"/>
            <a:ext cx="1440160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КОРА</a:t>
            </a:r>
            <a:endParaRPr lang="ru-RU" b="1" dirty="0"/>
          </a:p>
        </p:txBody>
      </p:sp>
      <p:pic>
        <p:nvPicPr>
          <p:cNvPr id="14352" name="Picture 16" descr="https://nsk.altairyadom.ru/upload/iblock/6de/6de3608becac81d761a832d625e8f2c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3772">
            <a:off x="2563510" y="5522682"/>
            <a:ext cx="931321" cy="70573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81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центра науки и естествознания: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Развитие представлений о физических качествах предметов и явлений;</a:t>
            </a:r>
            <a:endParaRPr lang="ru-RU" dirty="0" smtClean="0">
              <a:effectLst/>
            </a:endParaRPr>
          </a:p>
          <a:p>
            <a:r>
              <a:rPr lang="ru-RU" dirty="0" smtClean="0"/>
              <a:t>Развитие </a:t>
            </a:r>
            <a:r>
              <a:rPr lang="ru-RU" dirty="0"/>
              <a:t>тактильной чувствительности пальцев рук;</a:t>
            </a:r>
            <a:endParaRPr lang="ru-RU" dirty="0" smtClean="0">
              <a:effectLst/>
            </a:endParaRPr>
          </a:p>
          <a:p>
            <a:r>
              <a:rPr lang="ru-RU" dirty="0" smtClean="0"/>
              <a:t>Развитие </a:t>
            </a:r>
            <a:r>
              <a:rPr lang="ru-RU" dirty="0"/>
              <a:t>восприятия вкусов, цветов, запахов;</a:t>
            </a:r>
            <a:endParaRPr lang="ru-RU" dirty="0" smtClean="0">
              <a:effectLst/>
            </a:endParaRPr>
          </a:p>
          <a:p>
            <a:r>
              <a:rPr lang="ru-RU" dirty="0" smtClean="0"/>
              <a:t>Развитие </a:t>
            </a:r>
            <a:r>
              <a:rPr lang="ru-RU" dirty="0"/>
              <a:t>речи и других коммуникативных навыков;</a:t>
            </a:r>
            <a:endParaRPr lang="ru-RU" dirty="0" smtClean="0">
              <a:effectLst/>
            </a:endParaRPr>
          </a:p>
          <a:p>
            <a:r>
              <a:rPr lang="ru-RU" dirty="0" smtClean="0"/>
              <a:t>Развитие </a:t>
            </a:r>
            <a:r>
              <a:rPr lang="ru-RU" dirty="0"/>
              <a:t>умения размышлять, сопоставлять, формировать вопросы, делать выводы;</a:t>
            </a:r>
            <a:endParaRPr lang="ru-RU" dirty="0" smtClean="0">
              <a:effectLst/>
            </a:endParaRPr>
          </a:p>
          <a:p>
            <a:r>
              <a:rPr lang="ru-RU" dirty="0" smtClean="0"/>
              <a:t>Обеспечение </a:t>
            </a:r>
            <a:r>
              <a:rPr lang="ru-RU" dirty="0"/>
              <a:t>социального развития детей в процессе учебного взаимодействия;</a:t>
            </a:r>
            <a:endParaRPr lang="ru-RU" dirty="0" smtClean="0">
              <a:effectLst/>
            </a:endParaRPr>
          </a:p>
          <a:p>
            <a:r>
              <a:rPr lang="ru-RU" dirty="0" smtClean="0"/>
              <a:t>Формировать </a:t>
            </a:r>
            <a:r>
              <a:rPr lang="ru-RU" dirty="0"/>
              <a:t>умение видеть разнообразие растительного и животного мира;</a:t>
            </a:r>
            <a:endParaRPr lang="ru-RU" dirty="0" smtClean="0">
              <a:effectLst/>
            </a:endParaRPr>
          </a:p>
          <a:p>
            <a:r>
              <a:rPr lang="ru-RU" dirty="0" smtClean="0"/>
              <a:t>Развивать </a:t>
            </a:r>
            <a:r>
              <a:rPr lang="ru-RU" dirty="0"/>
              <a:t>навыки ухода за объектами природы и бережного отношения к ним.</a:t>
            </a:r>
          </a:p>
        </p:txBody>
      </p:sp>
    </p:spTree>
    <p:extLst>
      <p:ext uri="{BB962C8B-B14F-4D97-AF65-F5344CB8AC3E}">
        <p14:creationId xmlns:p14="http://schemas.microsoft.com/office/powerpoint/2010/main" xmlns="" val="175762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организации центра науки и естествознания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место для постоянной выставки </a:t>
            </a:r>
            <a:endParaRPr lang="ru-RU" dirty="0" smtClean="0"/>
          </a:p>
          <a:p>
            <a:pPr lvl="0"/>
            <a:r>
              <a:rPr lang="ru-RU" dirty="0"/>
              <a:t> место для приборов  </a:t>
            </a:r>
            <a:endParaRPr lang="ru-RU" dirty="0" smtClean="0"/>
          </a:p>
          <a:p>
            <a:pPr lvl="0"/>
            <a:r>
              <a:rPr lang="ru-RU" dirty="0"/>
              <a:t> место для хранения материалов </a:t>
            </a:r>
            <a:endParaRPr lang="ru-RU" dirty="0" smtClean="0"/>
          </a:p>
          <a:p>
            <a:pPr lvl="0"/>
            <a:r>
              <a:rPr lang="ru-RU" dirty="0"/>
              <a:t> место для проведения опытов </a:t>
            </a:r>
            <a:endParaRPr lang="ru-RU" dirty="0" smtClean="0"/>
          </a:p>
          <a:p>
            <a:pPr lvl="0"/>
            <a:r>
              <a:rPr lang="ru-RU" dirty="0"/>
              <a:t> место для хранения неструктурированных </a:t>
            </a:r>
            <a:r>
              <a:rPr lang="ru-RU" dirty="0" smtClean="0"/>
              <a:t>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694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Компоненты центра науки и естествознания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Растения</a:t>
            </a:r>
          </a:p>
          <a:p>
            <a:r>
              <a:rPr lang="ru-RU" dirty="0" smtClean="0"/>
              <a:t>Календари </a:t>
            </a:r>
          </a:p>
          <a:p>
            <a:r>
              <a:rPr lang="ru-RU" dirty="0" smtClean="0"/>
              <a:t>Макеты – плоские и объемные</a:t>
            </a:r>
          </a:p>
          <a:p>
            <a:r>
              <a:rPr lang="ru-RU" dirty="0" smtClean="0"/>
              <a:t>Модели и схемы</a:t>
            </a:r>
          </a:p>
          <a:p>
            <a:r>
              <a:rPr lang="ru-RU" dirty="0" smtClean="0"/>
              <a:t>Экологические дидактические игры</a:t>
            </a:r>
          </a:p>
          <a:p>
            <a:r>
              <a:rPr lang="ru-RU" dirty="0" smtClean="0"/>
              <a:t>Альбомы, наборы картин, иллюстраций по разным темам</a:t>
            </a:r>
          </a:p>
          <a:p>
            <a:r>
              <a:rPr lang="ru-RU" dirty="0" smtClean="0"/>
              <a:t>Коллекции</a:t>
            </a:r>
          </a:p>
          <a:p>
            <a:r>
              <a:rPr lang="ru-RU" dirty="0" smtClean="0"/>
              <a:t>Природный материал</a:t>
            </a:r>
          </a:p>
          <a:p>
            <a:r>
              <a:rPr lang="ru-RU" dirty="0" smtClean="0"/>
              <a:t>Гербарии</a:t>
            </a:r>
          </a:p>
          <a:p>
            <a:r>
              <a:rPr lang="ru-RU" dirty="0" smtClean="0"/>
              <a:t>Книги, энциклопедии</a:t>
            </a:r>
          </a:p>
          <a:p>
            <a:r>
              <a:rPr lang="ru-RU" dirty="0" smtClean="0"/>
              <a:t>Детские проекты (поделки)</a:t>
            </a:r>
          </a:p>
          <a:p>
            <a:r>
              <a:rPr lang="ru-RU" dirty="0" smtClean="0"/>
              <a:t>Лабораторный материал для экспериментирования</a:t>
            </a:r>
          </a:p>
          <a:p>
            <a:r>
              <a:rPr lang="ru-RU" dirty="0" smtClean="0"/>
              <a:t>Методический материал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97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/>
          </a:bodyPr>
          <a:lstStyle/>
          <a:p>
            <a:r>
              <a:rPr lang="ru-RU" dirty="0" smtClean="0"/>
              <a:t>Дети 3-5 лет должны знать 2-4 вида растений</a:t>
            </a:r>
          </a:p>
          <a:p>
            <a:r>
              <a:rPr lang="ru-RU" dirty="0" smtClean="0"/>
              <a:t>Дети 5-7 лет должны знать 8-14 видов растений</a:t>
            </a:r>
          </a:p>
          <a:p>
            <a:r>
              <a:rPr lang="ru-RU" dirty="0" smtClean="0"/>
              <a:t>Цветущие растения</a:t>
            </a:r>
          </a:p>
          <a:p>
            <a:r>
              <a:rPr lang="ru-RU" dirty="0" smtClean="0"/>
              <a:t>Алгоритм ухода за растениями</a:t>
            </a:r>
          </a:p>
          <a:p>
            <a:r>
              <a:rPr lang="ru-RU" dirty="0" smtClean="0"/>
              <a:t>Оборудования для ухода за растениями</a:t>
            </a:r>
          </a:p>
          <a:p>
            <a:r>
              <a:rPr lang="ru-RU" dirty="0" smtClean="0"/>
              <a:t>Огород на окне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363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Календари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/>
          </a:bodyPr>
          <a:lstStyle/>
          <a:p>
            <a:r>
              <a:rPr lang="ru-RU" dirty="0" smtClean="0"/>
              <a:t>3-5 г – наблюдение за погодой</a:t>
            </a:r>
          </a:p>
          <a:p>
            <a:r>
              <a:rPr lang="ru-RU" dirty="0" smtClean="0"/>
              <a:t>5-7 л – наблюдение за погодой, с обозначением времени года, месяца, времени суток, дня недели.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413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Макеты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139136" cy="49971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Плоские</a:t>
            </a:r>
          </a:p>
          <a:p>
            <a:r>
              <a:rPr lang="ru-RU" sz="4000" dirty="0" smtClean="0"/>
              <a:t>Объемные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s://i.pinimg.com/originals/59/28/47/592847d30bba21dd3779a15addbe98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315133" cy="323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рганизация центра науки в группах детского с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645" y="1371966"/>
            <a:ext cx="4428058" cy="29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941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Модели и схемы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268760"/>
            <a:ext cx="3600400" cy="5213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Схемы опытов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Схемы ухода за растениями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Схемы роста растений, животных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Схемы сезона, времени суток, дней недели и пр.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2050" name="Picture 2" descr="https://ds02.infourok.ru/uploads/ex/0a31/0001def0-9d97944a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5" t="3358" r="9163" b="4164"/>
          <a:stretch/>
        </p:blipFill>
        <p:spPr bwMode="auto">
          <a:xfrm>
            <a:off x="3636903" y="1628800"/>
            <a:ext cx="550709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841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8502593_28-p-foni-dlya-prezentatsii-po-fizike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13" y="0"/>
            <a:ext cx="942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Экологические дидактические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4104456" cy="49971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Душистые коробочки</a:t>
            </a:r>
          </a:p>
          <a:p>
            <a:r>
              <a:rPr lang="ru-RU" sz="2800" dirty="0" smtClean="0"/>
              <a:t>Шумящие коробочки</a:t>
            </a:r>
          </a:p>
          <a:p>
            <a:r>
              <a:rPr lang="ru-RU" sz="2800" dirty="0" smtClean="0"/>
              <a:t>Звонкие бутылочки</a:t>
            </a:r>
          </a:p>
          <a:p>
            <a:r>
              <a:rPr lang="ru-RU" sz="2800" dirty="0" smtClean="0"/>
              <a:t>Игры </a:t>
            </a:r>
            <a:r>
              <a:rPr lang="ru-RU" sz="2800" dirty="0"/>
              <a:t>с </a:t>
            </a:r>
            <a:r>
              <a:rPr lang="ru-RU" sz="2800" dirty="0" smtClean="0"/>
              <a:t>вкладышами</a:t>
            </a:r>
          </a:p>
          <a:p>
            <a:r>
              <a:rPr lang="ru-RU" sz="2800" dirty="0" smtClean="0"/>
              <a:t>Домино</a:t>
            </a:r>
          </a:p>
          <a:p>
            <a:r>
              <a:rPr lang="ru-RU" sz="2800" dirty="0" smtClean="0"/>
              <a:t>Лото</a:t>
            </a:r>
          </a:p>
          <a:p>
            <a:r>
              <a:rPr lang="ru-RU" sz="2800" dirty="0" smtClean="0"/>
              <a:t>Пазлы</a:t>
            </a:r>
          </a:p>
          <a:p>
            <a:r>
              <a:rPr lang="ru-RU" sz="2800" dirty="0" err="1" smtClean="0"/>
              <a:t>Лепбуки</a:t>
            </a:r>
            <a:r>
              <a:rPr lang="ru-RU" sz="2800" dirty="0" smtClean="0"/>
              <a:t> </a:t>
            </a:r>
            <a:r>
              <a:rPr lang="ru-RU" sz="2800" dirty="0"/>
              <a:t>и т. д.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10" t="8001" r="36456" b="7873"/>
          <a:stretch/>
        </p:blipFill>
        <p:spPr bwMode="auto">
          <a:xfrm>
            <a:off x="4692540" y="1124744"/>
            <a:ext cx="4248472" cy="55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5107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371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Консультация для воспитателей «Организация центра науки и естествознания в соответствии с ФГОС ДО и ООП ДОУ» </vt:lpstr>
      <vt:lpstr>Задачи центра науки и естествознания:</vt:lpstr>
      <vt:lpstr>Особенности организации центра науки и естествознания</vt:lpstr>
      <vt:lpstr>Компоненты центра науки и естествознания</vt:lpstr>
      <vt:lpstr>Растения </vt:lpstr>
      <vt:lpstr>Календари  </vt:lpstr>
      <vt:lpstr>Макеты   </vt:lpstr>
      <vt:lpstr>Модели и схемы   </vt:lpstr>
      <vt:lpstr>Экологические дидактические игры</vt:lpstr>
      <vt:lpstr>Альбомы, наборы картин, иллюстраций</vt:lpstr>
      <vt:lpstr>Коллекции </vt:lpstr>
      <vt:lpstr>Природный материал </vt:lpstr>
      <vt:lpstr>Гербарии Книги, энциклопедии Детские проекты (поделки)</vt:lpstr>
      <vt:lpstr>Лабораторный материал для экспериментов</vt:lpstr>
      <vt:lpstr>Методический материал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«Организация центра науки и естествознания в соответствии с ФГОС ДО и ООП ДОУ»</dc:title>
  <dc:creator>User</dc:creator>
  <cp:lastModifiedBy>Пользователь</cp:lastModifiedBy>
  <cp:revision>8</cp:revision>
  <dcterms:created xsi:type="dcterms:W3CDTF">2021-11-15T07:42:26Z</dcterms:created>
  <dcterms:modified xsi:type="dcterms:W3CDTF">2021-11-15T12:56:14Z</dcterms:modified>
</cp:coreProperties>
</file>