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74" r:id="rId12"/>
    <p:sldId id="267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3C7A-73BB-4738-A0C2-3F89F7BC16A4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7DF399F-0080-407F-9F4F-835618D27D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3C7A-73BB-4738-A0C2-3F89F7BC16A4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399F-0080-407F-9F4F-835618D2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3C7A-73BB-4738-A0C2-3F89F7BC16A4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399F-0080-407F-9F4F-835618D2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3C7A-73BB-4738-A0C2-3F89F7BC16A4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399F-0080-407F-9F4F-835618D27D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3C7A-73BB-4738-A0C2-3F89F7BC16A4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7DF399F-0080-407F-9F4F-835618D2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3C7A-73BB-4738-A0C2-3F89F7BC16A4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399F-0080-407F-9F4F-835618D27D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3C7A-73BB-4738-A0C2-3F89F7BC16A4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399F-0080-407F-9F4F-835618D27D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3C7A-73BB-4738-A0C2-3F89F7BC16A4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399F-0080-407F-9F4F-835618D2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3C7A-73BB-4738-A0C2-3F89F7BC16A4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399F-0080-407F-9F4F-835618D2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3C7A-73BB-4738-A0C2-3F89F7BC16A4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399F-0080-407F-9F4F-835618D27D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3C7A-73BB-4738-A0C2-3F89F7BC16A4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7DF399F-0080-407F-9F4F-835618D27D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9FD3C7A-73BB-4738-A0C2-3F89F7BC16A4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7DF399F-0080-407F-9F4F-835618D2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>
    <p:wipe dir="u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2435676/1169fb4d-c829-41e6-93e0-074365c5e8c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143116"/>
            <a:ext cx="8358246" cy="214314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Возрастные особенности познавательного развития дошкольников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6143644"/>
            <a:ext cx="4143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Учитель-дефектолог: Новожилова А.Н.</a:t>
            </a: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72400" cy="7747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Ощущение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928670"/>
            <a:ext cx="8643998" cy="12858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Comic Sans MS" pitchFamily="66" charset="0"/>
              </a:rPr>
              <a:t>Простейший познавательный психический процесс, состоящий в отражении отдельных свойств предметов, а также внутренних состояний организма человека при непосредственном воздействии раздражителей на органы чувств.</a:t>
            </a:r>
            <a:endParaRPr lang="ru-RU" sz="1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Picture 2" descr="https://naurok-test2.nyc3.digitaloceanspaces.com/86147/images/415456_16175733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429000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500430" y="2714620"/>
            <a:ext cx="2357454" cy="4286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Зрительные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4071942"/>
            <a:ext cx="2357454" cy="4286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Вкусовые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388" y="4143380"/>
            <a:ext cx="2357454" cy="4286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Тактильные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5643578"/>
            <a:ext cx="2357454" cy="4286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Слуховые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43702" y="5643578"/>
            <a:ext cx="2357454" cy="4286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Обонятельные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72400" cy="7747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Восприятие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000108"/>
            <a:ext cx="7772400" cy="10001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Comic Sans MS" pitchFamily="66" charset="0"/>
              </a:rPr>
              <a:t>Процесс отражения в сознании человека целостных предметов и явлений при их непосредственном воздействии на органы чувств.</a:t>
            </a:r>
            <a:endParaRPr lang="ru-RU" sz="1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857364"/>
            <a:ext cx="3071834" cy="18573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2–4 года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Восприятие носит предметный характер,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т.е. свойства предмета (цвет, вкус, величина, форма)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5143512"/>
            <a:ext cx="6858048" cy="14287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5-7 лет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Под влиянием игровой и предметной деятельности развивается способность отделять свойства от самого предмета, замечать похожие свойства в разных предметах и разные в одном.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29322" y="1785926"/>
            <a:ext cx="3000396" cy="30718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4-5 лет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Ребенок получает представление об основных геометрических фигурах, об основных цветах спектра, о параметрах величины, о пространстве, о времени.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s://rucheyok29.ru/data/ca62317afaa71f5e8f55d7a34cda1b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857364"/>
            <a:ext cx="2214578" cy="147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www.mgpu.ru/wp-content/uploads/2017/12/razvitie-slu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786190"/>
            <a:ext cx="1927320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detkiexpert.ru/wp-content/uploads/2018/09/rezhim_rebenka_v_9_mesyacev_rasporyadok_dnya.jpg.crop_display-768x5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357561"/>
            <a:ext cx="2286016" cy="1714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s://my-self.ru/images/content/articles/dets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9676" y="5214950"/>
            <a:ext cx="1824893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2400" cy="72547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Внимание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785794"/>
            <a:ext cx="8329642" cy="9286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 </a:t>
            </a:r>
            <a:r>
              <a:rPr lang="ru-RU" sz="1800" dirty="0" smtClean="0">
                <a:solidFill>
                  <a:srgbClr val="002060"/>
                </a:solidFill>
                <a:latin typeface="Comic Sans MS" pitchFamily="66" charset="0"/>
              </a:rPr>
              <a:t>Осознанная направленность на какой-либо предмет, явление или действие. Это один из сложных познавательных процессов. Если нет внимания, то все напрасно.</a:t>
            </a:r>
          </a:p>
          <a:p>
            <a:pPr algn="ctr">
              <a:buNone/>
            </a:pP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8196" name="Picture 4" descr="https://pediatrinfo.ru/wp-content/uploads/f/c/9/fc967115de342e1eaa403a549d600de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4377193"/>
            <a:ext cx="3357586" cy="2239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14282" y="2357430"/>
            <a:ext cx="2857520" cy="15716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4 свойства внимания: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концентрация;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устойчивость;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переключение;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распределение. 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43240" y="1714488"/>
            <a:ext cx="5643602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Первые признаки внимания – на 2-3 неделе жизни в виде слухового и зрительного сосредоточения.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29058" y="4857760"/>
            <a:ext cx="5000660" cy="14287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Начиная со старшего дошкольного возраста, дети становятся способными удерживать внимание на действиях, которые приобретают для них значимый интерес. 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15074" y="3000372"/>
            <a:ext cx="2571768" cy="15716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Дети 4-6 лет начинают овладевать произвольным вниманием.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86116" y="2786058"/>
            <a:ext cx="2643206" cy="15716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Внимание ребенка раннего дошкольного возраста является непроизвольным.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772400" cy="7747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Память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785794"/>
            <a:ext cx="8286808" cy="9286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Comic Sans MS" pitchFamily="66" charset="0"/>
              </a:rPr>
              <a:t>        Сложный психический процесс, определяющий как запечатление, сохранение, узнавание и воспроизведение человеком его опыта.</a:t>
            </a:r>
            <a:endParaRPr lang="ru-RU" sz="1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146" name="Picture 2" descr="https://sun9-26.userapi.com/impg/Cr2NKJKKBeDIGHak7WlWhEfcebE_HLFgYrqEuw/Qkpzm3Cojxo.jpg?size=1280x893&amp;quality=96&amp;sign=3836635cbdfb5a120de0d7635f93643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286256"/>
            <a:ext cx="300039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1571612"/>
            <a:ext cx="6286512" cy="14287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Узнавание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– первый процесс памяти, проявляющийся у ребенка.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После 8 месяцев у ребенка формируется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воспроизведение-восстановление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в памяти образа.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4357694"/>
            <a:ext cx="2500330" cy="12144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К 5 годам память становиться доминирующей функцией.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1538" y="5715016"/>
            <a:ext cx="4929222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В 6-7 лет память у детей произвольная и целенаправленная, также наблюдается высокий уровень моторной памяти.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3143248"/>
            <a:ext cx="8286808" cy="10715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В 4-5 лет начинает формироваться произвольная память, однако целенаправленное запоминание и припоминание проявляется только эпизодически и зависит от вида деятельности.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43702" y="1928802"/>
            <a:ext cx="2286016" cy="7858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Память младшего дошкольника непроизвольна.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488" y="4357694"/>
            <a:ext cx="3857652" cy="12144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К концу дошкольного возраста происходит развитие произвольной  зрительной и слуховой памяти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2400" cy="78581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Мышление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785794"/>
            <a:ext cx="8643998" cy="12858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Comic Sans MS" pitchFamily="66" charset="0"/>
              </a:rPr>
              <a:t>Высший познавательный процесс обобщенного и опосредованного отражения действительности. Оно дает возможность познавать такие предметы и явления, которые не могут быть непосредственно восприняты органами чувств.</a:t>
            </a:r>
            <a:endParaRPr lang="ru-RU" sz="1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122" name="Picture 2" descr="https://fb.ru/media/i/1/9/6/0/7/3/4/i/19607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718852"/>
            <a:ext cx="2857520" cy="1984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2000240"/>
            <a:ext cx="4714908" cy="26432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Виды мышления: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Наглядно-действенное – познание с помощью манипулирования предметами и игрушками ( до 3 лет).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Наглядно-образное – познание с помощью представлений предметов, явлений (4-5 лет).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Словесно-логическое – познание с помощью понятий, слов, рассуждений (начинает формироваться с 5 лет.)</a:t>
            </a: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28" y="1928802"/>
            <a:ext cx="3929090" cy="47149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Специальные приемы, или операции, используемые в процессе мыслительной деятельности: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Анализ – мысленное разложение целого на части.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Синтез – мысленное объединение частей в единое целое.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Обобщение – мысленное объединение предметов по признаку.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Сравнение – установление сходства или различия между объектами.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Абстрагирование – выделение существенных свойств предмета и отвлечение от несущественных.</a:t>
            </a:r>
            <a:endParaRPr lang="ru-RU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2400" cy="72547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Воображение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785794"/>
            <a:ext cx="8715436" cy="12144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Comic Sans MS" pitchFamily="66" charset="0"/>
              </a:rPr>
              <a:t>Способность сознания создавать образы, представления, и манипулировать ими. Возникновение и развитие воображения тесно связано с формированием других познавательных процессов, прежде всего мышления.</a:t>
            </a:r>
            <a:endParaRPr lang="ru-RU" sz="1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100" name="Picture 4" descr="https://i.pinimg.com/474x/31/00/2f/31002fa0bfdfa4a129e63afd2dcd5b77--creative-industries-art-illustra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643314"/>
            <a:ext cx="451485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1714488"/>
            <a:ext cx="3643338" cy="17145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 раннем возрасте воспроизводится только то, что оказало на ребенка сильное эмоциональное впечатление. Воображение непроизвольное.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3500438"/>
            <a:ext cx="3643306" cy="17145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 5-6 лет создается основа для развития творческого воображения, обеспечивающего возможность создания нового образа.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00562" y="2143116"/>
            <a:ext cx="4071966" cy="12144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Старший дошкольный возраст является сенситивно-чувствительным для развития воображения.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5286388"/>
            <a:ext cx="4071966" cy="14287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 7 лет ребенок способен представить в рисунке или в уме не только конечный результат действия, но и его промежуточные этапы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Речь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714356"/>
            <a:ext cx="8786874" cy="857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Comic Sans MS" pitchFamily="66" charset="0"/>
              </a:rPr>
              <a:t> Речь - это способ формирования и формулирования мысли посредством языка в ходе речевой деятельности человека.</a:t>
            </a:r>
            <a:endParaRPr lang="ru-RU" sz="1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1428736"/>
            <a:ext cx="6215106" cy="52864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ОСОБЕННОСТИ РАЗВИТИЯ РЕЧИ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 ДОШКОЛЬНОМ ВОЗРАСТЕ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Речь «отрывается» от конкретной ситуации, теряет ситуативность, превращаясь в универсальное средство общения;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Появляются связные формы речи, возрастает ее выразительность;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Ребенок постигает законы родного языка в процессе речевой деятельности;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Ребенок излагать свои мысли связно, логично, рассуждения превращаются в способ решения интеллектуальных задач, а речь становиться орудием мышления и средством познания, интеллектуализации познавательных процессов;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Речь превращается в особую деятельность имеющую свои формы: слушание, беседа, рассуждение, рассказ.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Речь становиться особым видом произвольной деятельности, формируется сознательное отношение к речи как выражению мысли.</a:t>
            </a:r>
          </a:p>
          <a:p>
            <a:pPr>
              <a:buFont typeface="Arial" pitchFamily="34" charset="0"/>
              <a:buChar char="•"/>
            </a:pP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050" name="Picture 2" descr="https://medaboutme.ru/upload/iblock/edc/shutterstock_6822053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429386" y="1404089"/>
            <a:ext cx="2500331" cy="1667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s://familystr.com/wp-content/uploads/2019/06/Rech-rebenka-v-dva-goda-f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138597"/>
            <a:ext cx="2428892" cy="1647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s://www.proaist.ru/upload/iblock/ae3/ae348b2149711c6e3059374af93485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857760"/>
            <a:ext cx="2534712" cy="1690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142984"/>
            <a:ext cx="77724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Спасибо за внимание!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3554" name="Picture 2" descr="https://thumbs.dreamstime.com/b/%D1%81%D1%87%D0%B0%D1%81%D1%82%D0%BB%D0%B8%D0%B2%D0%B0%D1%8F-%D1%81%D1%8C-%D0%B3%D1%80%D1%83%D0%BF%D0%BF%D0%B0-%D0%B2-%D1%81%D0%BE%D1%81%D1%82%D0%B0%D0%B2%D0%B5-%D0%BC%D0%B0%D0%BB%D1%8B%D1%88%D0%B8-%D0%BD%D0%B0-%D0%BF%D0%BE%D0%BB%D0%B5-272833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8256722" cy="3705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Область «Познавательное развитие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6" name="Picture 2" descr="https://stihi.ru/pics/2020/08/26/3555.jpg"/>
          <p:cNvPicPr>
            <a:picLocks noChangeAspect="1" noChangeArrowheads="1"/>
          </p:cNvPicPr>
          <p:nvPr/>
        </p:nvPicPr>
        <p:blipFill>
          <a:blip r:embed="rId2" cstate="print"/>
          <a:srcRect l="8565" r="5789"/>
          <a:stretch>
            <a:fillRect/>
          </a:stretch>
        </p:blipFill>
        <p:spPr bwMode="auto">
          <a:xfrm>
            <a:off x="3214678" y="2000240"/>
            <a:ext cx="2857520" cy="250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6143636" y="857232"/>
            <a:ext cx="2000264" cy="12001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Сенсорное развитие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143636" y="3143248"/>
            <a:ext cx="2857520" cy="157163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Формирование элементарных математических представлений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4282" y="857232"/>
            <a:ext cx="3429024" cy="157163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Развитие познавательно-исследовательской деятельности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14282" y="3429000"/>
            <a:ext cx="3286148" cy="18573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Формирование целостной картины мира, расширение кругозора детей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928926" y="5286388"/>
            <a:ext cx="2214578" cy="12858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Природа и ребенок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57158" y="5715016"/>
            <a:ext cx="2071702" cy="92869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Культура быта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572132" y="5000636"/>
            <a:ext cx="2428892" cy="12858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Мир, в котором мы живем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>
            <a:off x="2714612" y="2357430"/>
            <a:ext cx="714380" cy="35719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857884" y="2071678"/>
            <a:ext cx="107157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7" idx="2"/>
          </p:cNvCxnSpPr>
          <p:nvPr/>
        </p:nvCxnSpPr>
        <p:spPr>
          <a:xfrm>
            <a:off x="5857884" y="3714752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 flipV="1">
            <a:off x="3428992" y="4357694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1" idx="0"/>
          </p:cNvCxnSpPr>
          <p:nvPr/>
        </p:nvCxnSpPr>
        <p:spPr>
          <a:xfrm rot="5400000">
            <a:off x="1196555" y="5482843"/>
            <a:ext cx="428628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9" idx="5"/>
            <a:endCxn id="10" idx="1"/>
          </p:cNvCxnSpPr>
          <p:nvPr/>
        </p:nvCxnSpPr>
        <p:spPr>
          <a:xfrm rot="16200000" flipH="1">
            <a:off x="2906054" y="5127510"/>
            <a:ext cx="460321" cy="234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143240" y="4857760"/>
            <a:ext cx="264320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ajel.sa/uploads/material-file/603f4383d99871691b3ed4a1/603f43962fd4d.jpg"/>
          <p:cNvPicPr>
            <a:picLocks noChangeAspect="1" noChangeArrowheads="1"/>
          </p:cNvPicPr>
          <p:nvPr/>
        </p:nvPicPr>
        <p:blipFill>
          <a:blip r:embed="rId2"/>
          <a:srcRect l="4101" t="39584" r="21357" b="6249"/>
          <a:stretch>
            <a:fillRect/>
          </a:stretch>
        </p:blipFill>
        <p:spPr bwMode="auto">
          <a:xfrm>
            <a:off x="642910" y="3000372"/>
            <a:ext cx="7929618" cy="3241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avatars.mds.yandex.net/get-zen_doc/1584893/pub_5f3275a455628e0ccf8ddb14_5f3278850d8f01499c07285c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8"/>
            <a:ext cx="364333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s://detpol6mag74.ru/wp-content/uploads/2021/02/razvivayushie-igri-detmi-41AA0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4282" y="2857496"/>
            <a:ext cx="2500330" cy="1665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s://avatars.mds.yandex.net/get-zen_doc/1712062/pub_5e7a0bcad435556bf652f79c_5e7a0bf441021740f0163f72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714488"/>
            <a:ext cx="300039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https://paidagogos.com/wp-content/uploads/2014/11/How-to-Help-Your-Child-to-Love-Learn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142852"/>
            <a:ext cx="246679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4" name="Picture 16" descr="https://image-cdn.kazanexpress.ru/bugk8rjbkrvvp5bucn8g/origin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500042"/>
            <a:ext cx="2754289" cy="154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857356" y="2428868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Познавательное 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развитие дошкольников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6000768"/>
            <a:ext cx="1643074" cy="6429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Любопытство</a:t>
            </a: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14546" y="6000768"/>
            <a:ext cx="2143140" cy="6429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Любознательность</a:t>
            </a: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86314" y="6000768"/>
            <a:ext cx="1928826" cy="6429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Познавательный интерес</a:t>
            </a: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72330" y="6000768"/>
            <a:ext cx="1857388" cy="6429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Познавательная активность</a:t>
            </a: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1857356" y="6286520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357686" y="6286520"/>
            <a:ext cx="42862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6715140" y="6286520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0-tub-ru.yandex.net/i?id=194a84012cd3a11295c9ce58fb0c0a8b-l&amp;ref=rim&amp;n=13&amp;w=640&amp;h=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14818"/>
            <a:ext cx="235745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s://xn--80aecff5bje0f.xn--p1ai/wp-content/uploads/s1200-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500570"/>
            <a:ext cx="257176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s://img.alicdn.com/imgextra/i3/3822150522/TB2TjC8nS8YBeNkSnb4XXaevFXa_!!38221505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142984"/>
            <a:ext cx="2657444" cy="2657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143108" y="214290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Дети от 1 года до 3 лет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7224" y="928670"/>
            <a:ext cx="3643338" cy="6429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Объект познания – окружающие предметы и их действия.</a:t>
            </a: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14480" y="1643050"/>
            <a:ext cx="4429156" cy="6429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Принцип: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 «Что вижу, с тем действую, то и познаю»</a:t>
            </a: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2428868"/>
            <a:ext cx="3643338" cy="3571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Манипуляции с предметами.</a:t>
            </a: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00298" y="2928934"/>
            <a:ext cx="3643338" cy="11430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Личное участие ребенка в различных ситуациях, событиях, наблюдения за реальными явлениями.</a:t>
            </a: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43174" y="4214818"/>
            <a:ext cx="3714776" cy="24288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Необходимое условие для познания: разнообразие и сменяемость предметной сферы окружающей ребенка, предоставление свободы исследования (</a:t>
            </a:r>
            <a:r>
              <a:rPr lang="ru-RU" sz="1600" dirty="0" err="1" smtClean="0">
                <a:solidFill>
                  <a:srgbClr val="002060"/>
                </a:solidFill>
                <a:latin typeface="Comic Sans MS" pitchFamily="66" charset="0"/>
              </a:rPr>
              <a:t>предметно-манипулятивная</a:t>
            </a: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 игра), резерв свободного времени и места для разворачивания игр.</a:t>
            </a: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Дети 3-4 лет 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1000108"/>
            <a:ext cx="4143404" cy="12144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Много представлений и знаний об окружающей действительности, однако эти представления не связаны между собой.</a:t>
            </a: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2428868"/>
            <a:ext cx="4429156" cy="6429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Закладываются основы эстетического восприятия мира.</a:t>
            </a: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214686"/>
            <a:ext cx="4643470" cy="11430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Объектом познания становятся не только предметы, их действия, но и признаки предметов (цвет, форма, величина, физические качества). 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57818" y="2500306"/>
            <a:ext cx="3500462" cy="17145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Дети учатся сравнивать объекты и явления по одному признаку или свойству и устанавливать отношения сходства и различия, осуществлять классификацию.</a:t>
            </a: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1506" name="Picture 2" descr="https://svoimi-rukami2.ru/wp-content/uploads/2/f/e/2fef0b9981f2a23d78e02f71c941148d.jpe"/>
          <p:cNvPicPr>
            <a:picLocks noChangeAspect="1" noChangeArrowheads="1"/>
          </p:cNvPicPr>
          <p:nvPr/>
        </p:nvPicPr>
        <p:blipFill>
          <a:blip r:embed="rId2" cstate="print"/>
          <a:srcRect l="10345" r="17239"/>
          <a:stretch>
            <a:fillRect/>
          </a:stretch>
        </p:blipFill>
        <p:spPr bwMode="auto">
          <a:xfrm>
            <a:off x="5072066" y="1000108"/>
            <a:ext cx="1571636" cy="1220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nicolya.ru/wa-data/public/photos/23/06/623/623.9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14290"/>
            <a:ext cx="2071678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s://ds05.infourok.ru/uploads/ex/0807/0003ec1e-5ae6fa68/hello_html_m75a8d3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500570"/>
            <a:ext cx="2666329" cy="200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https://picabox.ru/pictures/2021/03/12/08/40/428390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500570"/>
            <a:ext cx="2606086" cy="1954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4" name="Picture 10" descr="https://deti.mail.ru/sharepic/48/536653/?15772028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643446"/>
            <a:ext cx="326573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7969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Дети 4-5 лет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857232"/>
            <a:ext cx="3786214" cy="12858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Средством познания становится речь. Развивается умение принимать и правильно понимать информацию, переданную посредством слова. </a:t>
            </a: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2571744"/>
            <a:ext cx="5929354" cy="40005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ОСНОВНЫЕ НАПРАВЛЕНИЯ ПОЗНАВАТЕЛЬНОГО РАЗВИТИЯ: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знакомство с предметами и явлениями, находящимися за пределами непосредственного восприятия и опыта детей;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установление связей и зависимостей между предметами, явлениями и событиями, приводящих к появлению в сознании ребёнка целостной системы представлений;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удовлетворение первых проявлений избирательных интересов детей (именно с этого возраста целесообразно организовывать кружковую работу, занятия по интересам);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формирование положительного отношения к окружающему миру.</a:t>
            </a: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00562" y="785794"/>
            <a:ext cx="4357718" cy="11430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Ребёнок активно реагирует на образную и вербальную информацию и может ее продуктивно усваивать, анализировать, запомнить и оперировать ею. </a:t>
            </a: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0484" name="Picture 4" descr="https://pediatrinfo.ru/wp-content/uploads/a/2/f/a2fde6909d43fae91515381af01560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000240"/>
            <a:ext cx="255110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https://pediatrinfo.ru/wp-content/uploads/8/3/7/837bb54b71521527823abc50d7c8f85f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143380"/>
            <a:ext cx="2500330" cy="2500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Дети 5-6 лет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928670"/>
            <a:ext cx="5643602" cy="12144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Дети уже могут систематизировать накопленную и полученную информацию, посредством логических операций устанавливать связи и зависимости, расположение в пространстве и во времени.</a:t>
            </a: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5357826"/>
            <a:ext cx="3571900" cy="10715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Появляется потребность утвердиться в своем отношении к окружающему миру путём созидания.</a:t>
            </a: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43372" y="3143248"/>
            <a:ext cx="4857784" cy="11430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Ребенок учится делать выводы и выяснять закономерности, обобщать и конкретизировать, упорядочивать и классифицировать представления и понятия.</a:t>
            </a: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3438" y="2357430"/>
            <a:ext cx="3929090" cy="6429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Развивается знаково-символическая функция сознания</a:t>
            </a: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9458" name="Picture 2" descr="https://www.defectologiya.pro/assets/images/zhurnal/Migacheva/web002_5cc1f085196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500042"/>
            <a:ext cx="278608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https://heaclub.ru/tim/2a6518fef522962b898474295cdd35ae/deti-igrayut-v-domi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429132"/>
            <a:ext cx="308482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 descr="https://melkie.net/wp-content/uploads/2018/03/deti-provodyat-eksperi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001" y="2643182"/>
            <a:ext cx="406402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772400" cy="654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Дети 6-7 лет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857232"/>
            <a:ext cx="4786346" cy="5715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«Весь мир - это система, в которой все взаимосвязано»</a:t>
            </a: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5286388"/>
            <a:ext cx="8215370" cy="12858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  К семи годам происходит формирование обобщенных представлений о пространстве и времени, о предметах, явлениях, процессах и их свойствах, об основных действиях и важнейших отношениях, о числах и фигурах, языке и речи. У ребёнка формируется познавательное и бережное отношение к миру. </a:t>
            </a: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8434" name="Picture 2" descr="http://ifspace.org/wp-content/uploads/2017/03/Fotolia_47016401_Subscription_Monthly_M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500306"/>
            <a:ext cx="2679682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s://object.pscloud.io/cms/cms/Uploads/849_detskie_nastolnye_igry_svoimi_rukami_interesnye_ide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643050"/>
            <a:ext cx="3422350" cy="247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s://pediatrinfo.ru/wp-content/uploads/5/6/3/5638d4ee61112709f37c10c3c542c20b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85728"/>
            <a:ext cx="3317305" cy="211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00034" y="4286256"/>
            <a:ext cx="7072362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Дети в этом возрасте умеют сопоставлять, обобщать, рассуждать и выстраивать гипотетические высказывания, элементарные умозаключения, предвидения возможного развития событий.</a:t>
            </a: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Познавательные процессы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– это психические процессы, которые обеспечивают получение, хранение и воспроизведение информации и знаний из окружающей среды.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6388" name="Picture 4" descr="https://img.quizur.com/f/img5ca0cae8801656.26549143.jpg?lastEdited=1554041579"/>
          <p:cNvPicPr>
            <a:picLocks noChangeAspect="1" noChangeArrowheads="1"/>
          </p:cNvPicPr>
          <p:nvPr/>
        </p:nvPicPr>
        <p:blipFill>
          <a:blip r:embed="rId2"/>
          <a:srcRect l="14063" t="3125" r="12109"/>
          <a:stretch>
            <a:fillRect/>
          </a:stretch>
        </p:blipFill>
        <p:spPr bwMode="auto">
          <a:xfrm>
            <a:off x="3500430" y="2500306"/>
            <a:ext cx="2143140" cy="2109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57224" y="2786058"/>
            <a:ext cx="2286016" cy="6429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МЫШЛЕНИЕ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7224" y="4071942"/>
            <a:ext cx="2286016" cy="6429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ПАМЯТЬ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00760" y="3929066"/>
            <a:ext cx="2286016" cy="6429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ВНИМАНИЕ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28860" y="5000636"/>
            <a:ext cx="2286016" cy="6429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ВООБРАЖЕНИЕ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7554" y="1571612"/>
            <a:ext cx="2286016" cy="6429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ОЩУЩЕНИЕ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00760" y="2714620"/>
            <a:ext cx="2286016" cy="6429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ВОСПРИЯТИЕ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cxnSp>
        <p:nvCxnSpPr>
          <p:cNvPr id="15" name="Прямая соединительная линия 14"/>
          <p:cNvCxnSpPr>
            <a:stCxn id="6" idx="0"/>
            <a:endCxn id="10" idx="1"/>
          </p:cNvCxnSpPr>
          <p:nvPr/>
        </p:nvCxnSpPr>
        <p:spPr>
          <a:xfrm rot="5400000" flipH="1" flipV="1">
            <a:off x="2232406" y="1660910"/>
            <a:ext cx="892975" cy="13573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0" idx="3"/>
            <a:endCxn id="11" idx="0"/>
          </p:cNvCxnSpPr>
          <p:nvPr/>
        </p:nvCxnSpPr>
        <p:spPr>
          <a:xfrm>
            <a:off x="5643570" y="1893083"/>
            <a:ext cx="1500198" cy="8215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1" idx="2"/>
            <a:endCxn id="8" idx="0"/>
          </p:cNvCxnSpPr>
          <p:nvPr/>
        </p:nvCxnSpPr>
        <p:spPr>
          <a:xfrm rot="5400000">
            <a:off x="6858016" y="3643314"/>
            <a:ext cx="57150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25" idx="0"/>
          </p:cNvCxnSpPr>
          <p:nvPr/>
        </p:nvCxnSpPr>
        <p:spPr>
          <a:xfrm rot="10800000" flipV="1">
            <a:off x="6215074" y="4572008"/>
            <a:ext cx="928694" cy="428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9" idx="0"/>
            <a:endCxn id="7" idx="2"/>
          </p:cNvCxnSpPr>
          <p:nvPr/>
        </p:nvCxnSpPr>
        <p:spPr>
          <a:xfrm rot="16200000" flipV="1">
            <a:off x="2643174" y="4071942"/>
            <a:ext cx="285752" cy="1571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7" idx="0"/>
            <a:endCxn id="6" idx="2"/>
          </p:cNvCxnSpPr>
          <p:nvPr/>
        </p:nvCxnSpPr>
        <p:spPr>
          <a:xfrm rot="5400000" flipH="1" flipV="1">
            <a:off x="1678761" y="3750471"/>
            <a:ext cx="6429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5072066" y="5000636"/>
            <a:ext cx="2286016" cy="6429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РЕЧЬ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cxnSp>
        <p:nvCxnSpPr>
          <p:cNvPr id="30" name="Прямая соединительная линия 29"/>
          <p:cNvCxnSpPr>
            <a:stCxn id="9" idx="3"/>
            <a:endCxn id="25" idx="1"/>
          </p:cNvCxnSpPr>
          <p:nvPr/>
        </p:nvCxnSpPr>
        <p:spPr>
          <a:xfrm>
            <a:off x="4714876" y="5322107"/>
            <a:ext cx="35719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418</TotalTime>
  <Words>1023</Words>
  <Application>Microsoft Office PowerPoint</Application>
  <PresentationFormat>Экран (4:3)</PresentationFormat>
  <Paragraphs>126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Слайд 1</vt:lpstr>
      <vt:lpstr>Область «Познавательное развитие»</vt:lpstr>
      <vt:lpstr>Слайд 3</vt:lpstr>
      <vt:lpstr>Слайд 4</vt:lpstr>
      <vt:lpstr>Дети 3-4 лет </vt:lpstr>
      <vt:lpstr>Дети 4-5 лет</vt:lpstr>
      <vt:lpstr>Дети 5-6 лет</vt:lpstr>
      <vt:lpstr>Дети 6-7 лет</vt:lpstr>
      <vt:lpstr>Познавательные процессы – это психические процессы, которые обеспечивают получение, хранение и воспроизведение информации и знаний из окружающей среды.</vt:lpstr>
      <vt:lpstr>Ощущение</vt:lpstr>
      <vt:lpstr>Восприятие</vt:lpstr>
      <vt:lpstr>Внимание</vt:lpstr>
      <vt:lpstr>Память</vt:lpstr>
      <vt:lpstr>Мышление</vt:lpstr>
      <vt:lpstr>Воображение</vt:lpstr>
      <vt:lpstr>Речь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Curt</dc:creator>
  <cp:lastModifiedBy>Пользователь</cp:lastModifiedBy>
  <cp:revision>78</cp:revision>
  <dcterms:created xsi:type="dcterms:W3CDTF">2021-11-02T18:14:41Z</dcterms:created>
  <dcterms:modified xsi:type="dcterms:W3CDTF">2021-11-09T10:12:49Z</dcterms:modified>
</cp:coreProperties>
</file>