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61" r:id="rId10"/>
    <p:sldId id="267" r:id="rId11"/>
    <p:sldId id="270" r:id="rId12"/>
    <p:sldId id="260" r:id="rId13"/>
    <p:sldId id="268" r:id="rId14"/>
    <p:sldId id="259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1FA79-C60F-45FC-8E1F-2E4F62CC1CA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B4FF637-DD61-4612-A103-CEF4F1921C0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воспитателя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C872A4-8379-4DA8-ADFC-316AB149A075}" type="parTrans" cxnId="{C5352D0B-4F24-4314-A029-F6AF058036E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F5BFC2C-71B4-450B-AFD8-D75F60198E4B}" type="sibTrans" cxnId="{C5352D0B-4F24-4314-A029-F6AF058036E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88549FB-9389-4394-BC3C-F4988A1FDD4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по организации работы с воспитанниками ДОУ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A296F7-54DA-4307-B6D9-5E227C6ABD02}" type="parTrans" cxnId="{48752219-B728-4858-8C9B-0ABB8C13A609}">
      <dgm:prSet custT="1"/>
      <dgm:spPr/>
      <dgm:t>
        <a:bodyPr/>
        <a:lstStyle/>
        <a:p>
          <a:endParaRPr lang="ru-RU" sz="700">
            <a:solidFill>
              <a:schemeClr val="tx1"/>
            </a:solidFill>
          </a:endParaRPr>
        </a:p>
      </dgm:t>
    </dgm:pt>
    <dgm:pt modelId="{B6839437-AE60-485B-B84D-8BDB9B8FA722}" type="sibTrans" cxnId="{48752219-B728-4858-8C9B-0ABB8C13A60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3584DDD-B634-4E0F-A988-ED0BB2B03AA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по организации взаимодействия с семьями воспитанников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38243-042F-4D3B-B22D-95D6383EA7AC}" type="parTrans" cxnId="{CA6F7A32-FC9E-4D05-B067-6A48851B7DBF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081A556-8AB9-4186-A6DD-4AA7C329A283}" type="sibTrans" cxnId="{CA6F7A32-FC9E-4D05-B067-6A48851B7DB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E2E3BB6-248E-4912-B929-568746472C65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по организации работы воспитателя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C3F028-6D81-457B-84B5-084FC62FB1A1}" type="parTrans" cxnId="{56C848E0-4983-40A3-96C5-1201FB241CA1}">
      <dgm:prSet custT="1"/>
      <dgm:spPr/>
      <dgm:t>
        <a:bodyPr/>
        <a:lstStyle/>
        <a:p>
          <a:endParaRPr lang="ru-RU" sz="700">
            <a:solidFill>
              <a:schemeClr val="tx1"/>
            </a:solidFill>
          </a:endParaRPr>
        </a:p>
      </dgm:t>
    </dgm:pt>
    <dgm:pt modelId="{89FB0932-EA86-4603-92FE-B52F9F344704}" type="sibTrans" cxnId="{56C848E0-4983-40A3-96C5-1201FB241CA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CCD1C18-D4F2-47B0-B981-13EB59F5E4F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Локальные акты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96AE9D-A36F-4848-AE1E-0A1B0CFED14D}" type="sibTrans" cxnId="{0E706EE1-381E-490E-A63F-41795D1B908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990E6F6-8ED7-4408-A86F-C302652825A9}" type="parTrans" cxnId="{0E706EE1-381E-490E-A63F-41795D1B908D}">
      <dgm:prSet custT="1"/>
      <dgm:spPr/>
      <dgm:t>
        <a:bodyPr/>
        <a:lstStyle/>
        <a:p>
          <a:endParaRPr lang="ru-RU" sz="700">
            <a:solidFill>
              <a:schemeClr val="tx1"/>
            </a:solidFill>
          </a:endParaRPr>
        </a:p>
      </dgm:t>
    </dgm:pt>
    <dgm:pt modelId="{580678AC-6B32-41C8-95D0-193E42C54B0F}" type="pres">
      <dgm:prSet presAssocID="{8ED1FA79-C60F-45FC-8E1F-2E4F62CC1C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6BE6E-0DED-4D8B-977E-37DF42524D8B}" type="pres">
      <dgm:prSet presAssocID="{1B4FF637-DD61-4612-A103-CEF4F1921C09}" presName="root1" presStyleCnt="0"/>
      <dgm:spPr/>
    </dgm:pt>
    <dgm:pt modelId="{4ED88115-4DB2-4676-9747-610E39C788AB}" type="pres">
      <dgm:prSet presAssocID="{1B4FF637-DD61-4612-A103-CEF4F1921C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5082AD-F229-45D8-B39C-557806584B6E}" type="pres">
      <dgm:prSet presAssocID="{1B4FF637-DD61-4612-A103-CEF4F1921C09}" presName="level2hierChild" presStyleCnt="0"/>
      <dgm:spPr/>
    </dgm:pt>
    <dgm:pt modelId="{35C091B9-1471-4D44-84F2-C4D313A9FB08}" type="pres">
      <dgm:prSet presAssocID="{4990E6F6-8ED7-4408-A86F-C302652825A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0C772A7-8E81-4BCB-BD08-0DD8A16A044D}" type="pres">
      <dgm:prSet presAssocID="{4990E6F6-8ED7-4408-A86F-C302652825A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CDCA8DE-AC11-4931-A1F2-8AE15FB0D710}" type="pres">
      <dgm:prSet presAssocID="{ECCD1C18-D4F2-47B0-B981-13EB59F5E4FD}" presName="root2" presStyleCnt="0"/>
      <dgm:spPr/>
    </dgm:pt>
    <dgm:pt modelId="{CCCE950D-D780-4409-9751-9FC7974CA314}" type="pres">
      <dgm:prSet presAssocID="{ECCD1C18-D4F2-47B0-B981-13EB59F5E4FD}" presName="LevelTwoTextNode" presStyleLbl="node2" presStyleIdx="0" presStyleCnt="4" custScaleX="164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1742E-CDCA-41DE-BD64-6BFCE69B4C30}" type="pres">
      <dgm:prSet presAssocID="{ECCD1C18-D4F2-47B0-B981-13EB59F5E4FD}" presName="level3hierChild" presStyleCnt="0"/>
      <dgm:spPr/>
    </dgm:pt>
    <dgm:pt modelId="{D2945C25-0234-49C7-BEC7-BAE00087E085}" type="pres">
      <dgm:prSet presAssocID="{E2C3F028-6D81-457B-84B5-084FC62FB1A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7BD13BA-865C-40A7-94A0-227F8C98439A}" type="pres">
      <dgm:prSet presAssocID="{E2C3F028-6D81-457B-84B5-084FC62FB1A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8468801-8A9B-4CC1-B19F-481C124D3A96}" type="pres">
      <dgm:prSet presAssocID="{5E2E3BB6-248E-4912-B929-568746472C65}" presName="root2" presStyleCnt="0"/>
      <dgm:spPr/>
    </dgm:pt>
    <dgm:pt modelId="{2DD2A7EF-414B-41AF-87B5-CFEAD5BC7DAA}" type="pres">
      <dgm:prSet presAssocID="{5E2E3BB6-248E-4912-B929-568746472C65}" presName="LevelTwoTextNode" presStyleLbl="node2" presStyleIdx="1" presStyleCnt="4" custScaleX="164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76974-FCB7-4B5C-A154-43BBDC4C5791}" type="pres">
      <dgm:prSet presAssocID="{5E2E3BB6-248E-4912-B929-568746472C65}" presName="level3hierChild" presStyleCnt="0"/>
      <dgm:spPr/>
    </dgm:pt>
    <dgm:pt modelId="{AE359F04-0A96-41B2-B125-851AEC2103A6}" type="pres">
      <dgm:prSet presAssocID="{C0A296F7-54DA-4307-B6D9-5E227C6ABD0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2BD6940-9D06-45F6-8BB2-091DDEDFF87E}" type="pres">
      <dgm:prSet presAssocID="{C0A296F7-54DA-4307-B6D9-5E227C6ABD0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94E584F-1029-458E-A77F-240EDE7756DF}" type="pres">
      <dgm:prSet presAssocID="{288549FB-9389-4394-BC3C-F4988A1FDD4A}" presName="root2" presStyleCnt="0"/>
      <dgm:spPr/>
    </dgm:pt>
    <dgm:pt modelId="{4DA3BFCA-6D6C-4224-909E-8EE9DDE4427F}" type="pres">
      <dgm:prSet presAssocID="{288549FB-9389-4394-BC3C-F4988A1FDD4A}" presName="LevelTwoTextNode" presStyleLbl="node2" presStyleIdx="2" presStyleCnt="4" custScaleX="164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C537EA-AEAD-4B7E-899A-E0E1F870F5B0}" type="pres">
      <dgm:prSet presAssocID="{288549FB-9389-4394-BC3C-F4988A1FDD4A}" presName="level3hierChild" presStyleCnt="0"/>
      <dgm:spPr/>
    </dgm:pt>
    <dgm:pt modelId="{5C7C64D6-E318-48E4-886A-E2520259608B}" type="pres">
      <dgm:prSet presAssocID="{11138243-042F-4D3B-B22D-95D6383EA7A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A47B0E0-1E4C-494E-BD49-CF0DC3326D3A}" type="pres">
      <dgm:prSet presAssocID="{11138243-042F-4D3B-B22D-95D6383EA7A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E43A319-EB7B-498C-9C0F-8FD79B1FC611}" type="pres">
      <dgm:prSet presAssocID="{83584DDD-B634-4E0F-A988-ED0BB2B03AA1}" presName="root2" presStyleCnt="0"/>
      <dgm:spPr/>
    </dgm:pt>
    <dgm:pt modelId="{4FDCC935-76EA-451B-BEE5-833215AA407B}" type="pres">
      <dgm:prSet presAssocID="{83584DDD-B634-4E0F-A988-ED0BB2B03AA1}" presName="LevelTwoTextNode" presStyleLbl="node2" presStyleIdx="3" presStyleCnt="4" custScaleX="162320" custLinFactNeighborX="-762" custLinFactNeighborY="-9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F32C5-5B2E-49D2-B189-DF20FB1EF9E6}" type="pres">
      <dgm:prSet presAssocID="{83584DDD-B634-4E0F-A988-ED0BB2B03AA1}" presName="level3hierChild" presStyleCnt="0"/>
      <dgm:spPr/>
    </dgm:pt>
  </dgm:ptLst>
  <dgm:cxnLst>
    <dgm:cxn modelId="{30260F27-2B1F-4E16-9DA1-2486CC278D7E}" type="presOf" srcId="{C0A296F7-54DA-4307-B6D9-5E227C6ABD02}" destId="{AE359F04-0A96-41B2-B125-851AEC2103A6}" srcOrd="0" destOrd="0" presId="urn:microsoft.com/office/officeart/2005/8/layout/hierarchy2"/>
    <dgm:cxn modelId="{814478BC-3570-4AA3-8D2E-AC78A3CF18EC}" type="presOf" srcId="{4990E6F6-8ED7-4408-A86F-C302652825A9}" destId="{C0C772A7-8E81-4BCB-BD08-0DD8A16A044D}" srcOrd="1" destOrd="0" presId="urn:microsoft.com/office/officeart/2005/8/layout/hierarchy2"/>
    <dgm:cxn modelId="{CC064F69-9F73-4C84-BC7E-DF349374A69E}" type="presOf" srcId="{E2C3F028-6D81-457B-84B5-084FC62FB1A1}" destId="{67BD13BA-865C-40A7-94A0-227F8C98439A}" srcOrd="1" destOrd="0" presId="urn:microsoft.com/office/officeart/2005/8/layout/hierarchy2"/>
    <dgm:cxn modelId="{9D57DDC2-5194-42A7-BC5B-9CAFDEA199E8}" type="presOf" srcId="{4990E6F6-8ED7-4408-A86F-C302652825A9}" destId="{35C091B9-1471-4D44-84F2-C4D313A9FB08}" srcOrd="0" destOrd="0" presId="urn:microsoft.com/office/officeart/2005/8/layout/hierarchy2"/>
    <dgm:cxn modelId="{D45BC22F-1E21-4681-BDB7-10D81B92B0A4}" type="presOf" srcId="{288549FB-9389-4394-BC3C-F4988A1FDD4A}" destId="{4DA3BFCA-6D6C-4224-909E-8EE9DDE4427F}" srcOrd="0" destOrd="0" presId="urn:microsoft.com/office/officeart/2005/8/layout/hierarchy2"/>
    <dgm:cxn modelId="{66A93893-EA8D-40F8-B8E2-EE7795EF9BB8}" type="presOf" srcId="{E2C3F028-6D81-457B-84B5-084FC62FB1A1}" destId="{D2945C25-0234-49C7-BEC7-BAE00087E085}" srcOrd="0" destOrd="0" presId="urn:microsoft.com/office/officeart/2005/8/layout/hierarchy2"/>
    <dgm:cxn modelId="{87445151-44D6-414D-9D71-251A9C2B871C}" type="presOf" srcId="{11138243-042F-4D3B-B22D-95D6383EA7AC}" destId="{5C7C64D6-E318-48E4-886A-E2520259608B}" srcOrd="0" destOrd="0" presId="urn:microsoft.com/office/officeart/2005/8/layout/hierarchy2"/>
    <dgm:cxn modelId="{3A1442C6-8E8C-441E-A4EA-8C3884E2D145}" type="presOf" srcId="{11138243-042F-4D3B-B22D-95D6383EA7AC}" destId="{0A47B0E0-1E4C-494E-BD49-CF0DC3326D3A}" srcOrd="1" destOrd="0" presId="urn:microsoft.com/office/officeart/2005/8/layout/hierarchy2"/>
    <dgm:cxn modelId="{48752219-B728-4858-8C9B-0ABB8C13A609}" srcId="{1B4FF637-DD61-4612-A103-CEF4F1921C09}" destId="{288549FB-9389-4394-BC3C-F4988A1FDD4A}" srcOrd="2" destOrd="0" parTransId="{C0A296F7-54DA-4307-B6D9-5E227C6ABD02}" sibTransId="{B6839437-AE60-485B-B84D-8BDB9B8FA722}"/>
    <dgm:cxn modelId="{56C848E0-4983-40A3-96C5-1201FB241CA1}" srcId="{1B4FF637-DD61-4612-A103-CEF4F1921C09}" destId="{5E2E3BB6-248E-4912-B929-568746472C65}" srcOrd="1" destOrd="0" parTransId="{E2C3F028-6D81-457B-84B5-084FC62FB1A1}" sibTransId="{89FB0932-EA86-4603-92FE-B52F9F344704}"/>
    <dgm:cxn modelId="{C5352D0B-4F24-4314-A029-F6AF058036EC}" srcId="{8ED1FA79-C60F-45FC-8E1F-2E4F62CC1CAE}" destId="{1B4FF637-DD61-4612-A103-CEF4F1921C09}" srcOrd="0" destOrd="0" parTransId="{15C872A4-8379-4DA8-ADFC-316AB149A075}" sibTransId="{2F5BFC2C-71B4-450B-AFD8-D75F60198E4B}"/>
    <dgm:cxn modelId="{47DA3A50-6D17-4717-AD3A-5D614E2B913D}" type="presOf" srcId="{83584DDD-B634-4E0F-A988-ED0BB2B03AA1}" destId="{4FDCC935-76EA-451B-BEE5-833215AA407B}" srcOrd="0" destOrd="0" presId="urn:microsoft.com/office/officeart/2005/8/layout/hierarchy2"/>
    <dgm:cxn modelId="{CA6F7A32-FC9E-4D05-B067-6A48851B7DBF}" srcId="{1B4FF637-DD61-4612-A103-CEF4F1921C09}" destId="{83584DDD-B634-4E0F-A988-ED0BB2B03AA1}" srcOrd="3" destOrd="0" parTransId="{11138243-042F-4D3B-B22D-95D6383EA7AC}" sibTransId="{3081A556-8AB9-4186-A6DD-4AA7C329A283}"/>
    <dgm:cxn modelId="{723461EC-B4C0-485A-9077-64A393F335D5}" type="presOf" srcId="{ECCD1C18-D4F2-47B0-B981-13EB59F5E4FD}" destId="{CCCE950D-D780-4409-9751-9FC7974CA314}" srcOrd="0" destOrd="0" presId="urn:microsoft.com/office/officeart/2005/8/layout/hierarchy2"/>
    <dgm:cxn modelId="{26058776-BD7E-4476-B855-EF69F1B83BE5}" type="presOf" srcId="{C0A296F7-54DA-4307-B6D9-5E227C6ABD02}" destId="{32BD6940-9D06-45F6-8BB2-091DDEDFF87E}" srcOrd="1" destOrd="0" presId="urn:microsoft.com/office/officeart/2005/8/layout/hierarchy2"/>
    <dgm:cxn modelId="{D9F0D339-FFEA-4162-8A0C-AD8C6FBFAF74}" type="presOf" srcId="{5E2E3BB6-248E-4912-B929-568746472C65}" destId="{2DD2A7EF-414B-41AF-87B5-CFEAD5BC7DAA}" srcOrd="0" destOrd="0" presId="urn:microsoft.com/office/officeart/2005/8/layout/hierarchy2"/>
    <dgm:cxn modelId="{644DB579-1183-4B7A-9641-F218373DB831}" type="presOf" srcId="{8ED1FA79-C60F-45FC-8E1F-2E4F62CC1CAE}" destId="{580678AC-6B32-41C8-95D0-193E42C54B0F}" srcOrd="0" destOrd="0" presId="urn:microsoft.com/office/officeart/2005/8/layout/hierarchy2"/>
    <dgm:cxn modelId="{6EECBD0C-A047-431F-B8BD-296492509128}" type="presOf" srcId="{1B4FF637-DD61-4612-A103-CEF4F1921C09}" destId="{4ED88115-4DB2-4676-9747-610E39C788AB}" srcOrd="0" destOrd="0" presId="urn:microsoft.com/office/officeart/2005/8/layout/hierarchy2"/>
    <dgm:cxn modelId="{0E706EE1-381E-490E-A63F-41795D1B908D}" srcId="{1B4FF637-DD61-4612-A103-CEF4F1921C09}" destId="{ECCD1C18-D4F2-47B0-B981-13EB59F5E4FD}" srcOrd="0" destOrd="0" parTransId="{4990E6F6-8ED7-4408-A86F-C302652825A9}" sibTransId="{B896AE9D-A36F-4848-AE1E-0A1B0CFED14D}"/>
    <dgm:cxn modelId="{12FA9C9C-4001-4624-B6FE-D1CA66711723}" type="presParOf" srcId="{580678AC-6B32-41C8-95D0-193E42C54B0F}" destId="{D186BE6E-0DED-4D8B-977E-37DF42524D8B}" srcOrd="0" destOrd="0" presId="urn:microsoft.com/office/officeart/2005/8/layout/hierarchy2"/>
    <dgm:cxn modelId="{B42552A8-3536-40A0-9B3C-91A24D4394D8}" type="presParOf" srcId="{D186BE6E-0DED-4D8B-977E-37DF42524D8B}" destId="{4ED88115-4DB2-4676-9747-610E39C788AB}" srcOrd="0" destOrd="0" presId="urn:microsoft.com/office/officeart/2005/8/layout/hierarchy2"/>
    <dgm:cxn modelId="{1C3EF1C1-930C-4BC4-AADD-2F36D3841FAA}" type="presParOf" srcId="{D186BE6E-0DED-4D8B-977E-37DF42524D8B}" destId="{255082AD-F229-45D8-B39C-557806584B6E}" srcOrd="1" destOrd="0" presId="urn:microsoft.com/office/officeart/2005/8/layout/hierarchy2"/>
    <dgm:cxn modelId="{B25CFD13-16A8-4154-9E9A-E0BFF3DC99F2}" type="presParOf" srcId="{255082AD-F229-45D8-B39C-557806584B6E}" destId="{35C091B9-1471-4D44-84F2-C4D313A9FB08}" srcOrd="0" destOrd="0" presId="urn:microsoft.com/office/officeart/2005/8/layout/hierarchy2"/>
    <dgm:cxn modelId="{8BDE486C-7E92-4FA6-99B6-A56AA4FF0233}" type="presParOf" srcId="{35C091B9-1471-4D44-84F2-C4D313A9FB08}" destId="{C0C772A7-8E81-4BCB-BD08-0DD8A16A044D}" srcOrd="0" destOrd="0" presId="urn:microsoft.com/office/officeart/2005/8/layout/hierarchy2"/>
    <dgm:cxn modelId="{09E87B55-BAB8-4B6E-B688-71BA7B581C85}" type="presParOf" srcId="{255082AD-F229-45D8-B39C-557806584B6E}" destId="{0CDCA8DE-AC11-4931-A1F2-8AE15FB0D710}" srcOrd="1" destOrd="0" presId="urn:microsoft.com/office/officeart/2005/8/layout/hierarchy2"/>
    <dgm:cxn modelId="{0AB52C4D-4846-4ADC-804D-81F91F2C00EF}" type="presParOf" srcId="{0CDCA8DE-AC11-4931-A1F2-8AE15FB0D710}" destId="{CCCE950D-D780-4409-9751-9FC7974CA314}" srcOrd="0" destOrd="0" presId="urn:microsoft.com/office/officeart/2005/8/layout/hierarchy2"/>
    <dgm:cxn modelId="{59B37B2A-F4EE-44D9-9CB9-2601A90D4647}" type="presParOf" srcId="{0CDCA8DE-AC11-4931-A1F2-8AE15FB0D710}" destId="{7371742E-CDCA-41DE-BD64-6BFCE69B4C30}" srcOrd="1" destOrd="0" presId="urn:microsoft.com/office/officeart/2005/8/layout/hierarchy2"/>
    <dgm:cxn modelId="{7732F215-14D6-42C9-9BDD-9EC1AA0DAA21}" type="presParOf" srcId="{255082AD-F229-45D8-B39C-557806584B6E}" destId="{D2945C25-0234-49C7-BEC7-BAE00087E085}" srcOrd="2" destOrd="0" presId="urn:microsoft.com/office/officeart/2005/8/layout/hierarchy2"/>
    <dgm:cxn modelId="{D635CD5F-197B-41AF-8201-FBA99CA1689D}" type="presParOf" srcId="{D2945C25-0234-49C7-BEC7-BAE00087E085}" destId="{67BD13BA-865C-40A7-94A0-227F8C98439A}" srcOrd="0" destOrd="0" presId="urn:microsoft.com/office/officeart/2005/8/layout/hierarchy2"/>
    <dgm:cxn modelId="{BE712329-4BC7-4072-BBD7-0F496B5A9462}" type="presParOf" srcId="{255082AD-F229-45D8-B39C-557806584B6E}" destId="{28468801-8A9B-4CC1-B19F-481C124D3A96}" srcOrd="3" destOrd="0" presId="urn:microsoft.com/office/officeart/2005/8/layout/hierarchy2"/>
    <dgm:cxn modelId="{59EAEC45-B2F7-4C50-9351-092EE3D6C697}" type="presParOf" srcId="{28468801-8A9B-4CC1-B19F-481C124D3A96}" destId="{2DD2A7EF-414B-41AF-87B5-CFEAD5BC7DAA}" srcOrd="0" destOrd="0" presId="urn:microsoft.com/office/officeart/2005/8/layout/hierarchy2"/>
    <dgm:cxn modelId="{6E4EED66-9745-4867-946F-F0C6DA164E89}" type="presParOf" srcId="{28468801-8A9B-4CC1-B19F-481C124D3A96}" destId="{B7376974-FCB7-4B5C-A154-43BBDC4C5791}" srcOrd="1" destOrd="0" presId="urn:microsoft.com/office/officeart/2005/8/layout/hierarchy2"/>
    <dgm:cxn modelId="{30014BDB-6443-4618-9615-4C6E4965820E}" type="presParOf" srcId="{255082AD-F229-45D8-B39C-557806584B6E}" destId="{AE359F04-0A96-41B2-B125-851AEC2103A6}" srcOrd="4" destOrd="0" presId="urn:microsoft.com/office/officeart/2005/8/layout/hierarchy2"/>
    <dgm:cxn modelId="{5BB929FE-1C1A-4BEE-927B-DF7AAD17940C}" type="presParOf" srcId="{AE359F04-0A96-41B2-B125-851AEC2103A6}" destId="{32BD6940-9D06-45F6-8BB2-091DDEDFF87E}" srcOrd="0" destOrd="0" presId="urn:microsoft.com/office/officeart/2005/8/layout/hierarchy2"/>
    <dgm:cxn modelId="{DD1C386E-BB29-46CE-ABD5-04C77511C3EE}" type="presParOf" srcId="{255082AD-F229-45D8-B39C-557806584B6E}" destId="{494E584F-1029-458E-A77F-240EDE7756DF}" srcOrd="5" destOrd="0" presId="urn:microsoft.com/office/officeart/2005/8/layout/hierarchy2"/>
    <dgm:cxn modelId="{9AB3DA1C-ABAF-4D97-8D2C-14A114C99E24}" type="presParOf" srcId="{494E584F-1029-458E-A77F-240EDE7756DF}" destId="{4DA3BFCA-6D6C-4224-909E-8EE9DDE4427F}" srcOrd="0" destOrd="0" presId="urn:microsoft.com/office/officeart/2005/8/layout/hierarchy2"/>
    <dgm:cxn modelId="{B1096CE8-DC60-46EB-B246-77030E003D04}" type="presParOf" srcId="{494E584F-1029-458E-A77F-240EDE7756DF}" destId="{CAC537EA-AEAD-4B7E-899A-E0E1F870F5B0}" srcOrd="1" destOrd="0" presId="urn:microsoft.com/office/officeart/2005/8/layout/hierarchy2"/>
    <dgm:cxn modelId="{81618519-2405-4B0D-A0B5-313B5F07D83D}" type="presParOf" srcId="{255082AD-F229-45D8-B39C-557806584B6E}" destId="{5C7C64D6-E318-48E4-886A-E2520259608B}" srcOrd="6" destOrd="0" presId="urn:microsoft.com/office/officeart/2005/8/layout/hierarchy2"/>
    <dgm:cxn modelId="{360841B9-DA32-47A3-9805-0FF43FC79E89}" type="presParOf" srcId="{5C7C64D6-E318-48E4-886A-E2520259608B}" destId="{0A47B0E0-1E4C-494E-BD49-CF0DC3326D3A}" srcOrd="0" destOrd="0" presId="urn:microsoft.com/office/officeart/2005/8/layout/hierarchy2"/>
    <dgm:cxn modelId="{CE90E0C4-C6F0-4E79-AEAE-E0BF97C33AB4}" type="presParOf" srcId="{255082AD-F229-45D8-B39C-557806584B6E}" destId="{5E43A319-EB7B-498C-9C0F-8FD79B1FC611}" srcOrd="7" destOrd="0" presId="urn:microsoft.com/office/officeart/2005/8/layout/hierarchy2"/>
    <dgm:cxn modelId="{7C4F95B8-DDE8-486A-B6C7-D51D834EB20F}" type="presParOf" srcId="{5E43A319-EB7B-498C-9C0F-8FD79B1FC611}" destId="{4FDCC935-76EA-451B-BEE5-833215AA407B}" srcOrd="0" destOrd="0" presId="urn:microsoft.com/office/officeart/2005/8/layout/hierarchy2"/>
    <dgm:cxn modelId="{FAF627C9-8BE9-4875-A241-62CD2E6ECDC6}" type="presParOf" srcId="{5E43A319-EB7B-498C-9C0F-8FD79B1FC611}" destId="{102F32C5-5B2E-49D2-B189-DF20FB1EF9E6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6F694-B1FF-42EF-9C30-57B979776A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FCF318D-7124-446C-9B9D-2723A20AB2B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Документация по организации работы воспитателя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429913E-F011-4A0C-A6CD-DE77BDC32451}" type="parTrans" cxnId="{4938445B-122E-46A9-943B-3DB09BEF4BA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3A68A75-202B-447A-85EF-BE8F48D12C66}" type="sibTrans" cxnId="{4938445B-122E-46A9-943B-3DB09BEF4BA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D0CC3238-1C88-4CA5-9BDB-86BA4894F6A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Перспективный план на год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23C29A9-5A5D-40BA-9240-88DF9D6324C2}" type="parTrans" cxnId="{3C67956A-DCB7-4FBB-8C8E-35CCD8517391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08421A98-7CF8-445F-B3B7-7A377BFB55D8}" type="sibTrans" cxnId="{3C67956A-DCB7-4FBB-8C8E-35CCD8517391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F3371DCB-B537-4B1D-BDA4-9965684CD37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Календарный план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309C71E-75AF-4E77-9097-66FB18D92A44}" type="parTrans" cxnId="{E5B8E485-E7E8-44F3-A58F-6DCFF67ACEE9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D9B98528-7E84-4492-AFB8-2E20E8A8BA15}" type="sibTrans" cxnId="{E5B8E485-E7E8-44F3-A58F-6DCFF67ACEE9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9673794-FBC0-4A18-9A71-0E3036ACA78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Модель организации образовательной деятельности (сетка занятий)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D7EA499-1EF2-4FE4-A302-35642BEF1063}" type="parTrans" cxnId="{9DCDEC3F-3B9E-4741-9871-1AFC411885AA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1DADEC75-CCAA-4390-912A-5657E3A07E0F}" type="sibTrans" cxnId="{9DCDEC3F-3B9E-4741-9871-1AFC411885AA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65737D7B-B3EE-4430-B6B7-59EEF282EDE4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Оценка результатов освоения программы (педагогическая диагностика)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7659E9D-31B7-40B6-964A-A30A51924162}" type="parTrans" cxnId="{0A91FC94-968C-4443-95FC-A2D45B0648A8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C5E8ABC2-06F6-4765-9D40-53FE9A25B499}" type="sibTrans" cxnId="{0A91FC94-968C-4443-95FC-A2D45B0648A8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E93C3911-1068-4955-BDE6-84341EE334B6}">
      <dgm:prSet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Портфолио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воспитателя 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(педагогическая копилка)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98AF1D-9210-45A9-9E8B-BF5F4BE622E0}" type="parTrans" cxnId="{B551CF99-C2B2-4521-A2DF-F50556D2D07B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79FE4627-62C8-428C-87FB-CFEE8E656D0B}" type="sibTrans" cxnId="{B551CF99-C2B2-4521-A2DF-F50556D2D07B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061762A-743F-4CE8-A8A0-5DE62DDB1747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Папка по самообразованию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CFFA212-1E79-47C9-BCD6-80B47759710B}" type="parTrans" cxnId="{D9172C61-2D7A-460D-A40F-FD10497138FB}">
      <dgm:prSet/>
      <dgm:spPr/>
      <dgm:t>
        <a:bodyPr/>
        <a:lstStyle/>
        <a:p>
          <a:endParaRPr lang="ru-RU"/>
        </a:p>
      </dgm:t>
    </dgm:pt>
    <dgm:pt modelId="{390E417A-4F5C-4F4B-A1CC-5F9BD60BFE96}" type="sibTrans" cxnId="{D9172C61-2D7A-460D-A40F-FD10497138FB}">
      <dgm:prSet/>
      <dgm:spPr/>
      <dgm:t>
        <a:bodyPr/>
        <a:lstStyle/>
        <a:p>
          <a:endParaRPr lang="ru-RU"/>
        </a:p>
      </dgm:t>
    </dgm:pt>
    <dgm:pt modelId="{BA0A2518-33C9-43C5-9B7A-2CAB0774F43C}" type="pres">
      <dgm:prSet presAssocID="{9B56F694-B1FF-42EF-9C30-57B979776A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ACA85E-B0B3-4AC9-9E15-CD8201395887}" type="pres">
      <dgm:prSet presAssocID="{6FCF318D-7124-446C-9B9D-2723A20AB2BA}" presName="root1" presStyleCnt="0"/>
      <dgm:spPr/>
      <dgm:t>
        <a:bodyPr/>
        <a:lstStyle/>
        <a:p>
          <a:endParaRPr lang="ru-RU"/>
        </a:p>
      </dgm:t>
    </dgm:pt>
    <dgm:pt modelId="{C583A2A0-7E89-4C5A-96CF-C1B2615C9959}" type="pres">
      <dgm:prSet presAssocID="{6FCF318D-7124-446C-9B9D-2723A20AB2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D2F37-638D-4DA2-AA06-3E228A377C96}" type="pres">
      <dgm:prSet presAssocID="{6FCF318D-7124-446C-9B9D-2723A20AB2BA}" presName="level2hierChild" presStyleCnt="0"/>
      <dgm:spPr/>
      <dgm:t>
        <a:bodyPr/>
        <a:lstStyle/>
        <a:p>
          <a:endParaRPr lang="ru-RU"/>
        </a:p>
      </dgm:t>
    </dgm:pt>
    <dgm:pt modelId="{BD0A1E58-0F52-4E6E-801D-E106C49AE247}" type="pres">
      <dgm:prSet presAssocID="{A23C29A9-5A5D-40BA-9240-88DF9D6324C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CF56583-109C-4C92-89B3-DF36C99C2D64}" type="pres">
      <dgm:prSet presAssocID="{A23C29A9-5A5D-40BA-9240-88DF9D6324C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1440FEE-6E8A-4EDB-9EC8-64D3EA23626C}" type="pres">
      <dgm:prSet presAssocID="{D0CC3238-1C88-4CA5-9BDB-86BA4894F6A1}" presName="root2" presStyleCnt="0"/>
      <dgm:spPr/>
      <dgm:t>
        <a:bodyPr/>
        <a:lstStyle/>
        <a:p>
          <a:endParaRPr lang="ru-RU"/>
        </a:p>
      </dgm:t>
    </dgm:pt>
    <dgm:pt modelId="{0BCE85A7-313F-4D02-935D-CB24282D230C}" type="pres">
      <dgm:prSet presAssocID="{D0CC3238-1C88-4CA5-9BDB-86BA4894F6A1}" presName="LevelTwoTextNode" presStyleLbl="node2" presStyleIdx="0" presStyleCnt="6" custScaleX="130587" custScaleY="44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79AC2-5DF3-4FBD-BD2C-FBE186F60995}" type="pres">
      <dgm:prSet presAssocID="{D0CC3238-1C88-4CA5-9BDB-86BA4894F6A1}" presName="level3hierChild" presStyleCnt="0"/>
      <dgm:spPr/>
      <dgm:t>
        <a:bodyPr/>
        <a:lstStyle/>
        <a:p>
          <a:endParaRPr lang="ru-RU"/>
        </a:p>
      </dgm:t>
    </dgm:pt>
    <dgm:pt modelId="{3AC1DE03-9BD8-4965-A5DE-64019C26D93B}" type="pres">
      <dgm:prSet presAssocID="{8309C71E-75AF-4E77-9097-66FB18D92A4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AB1E2B2B-515F-4A00-838D-EF87DF055CA2}" type="pres">
      <dgm:prSet presAssocID="{8309C71E-75AF-4E77-9097-66FB18D92A4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A164587-59D9-46DB-9001-76A749048AF2}" type="pres">
      <dgm:prSet presAssocID="{F3371DCB-B537-4B1D-BDA4-9965684CD372}" presName="root2" presStyleCnt="0"/>
      <dgm:spPr/>
      <dgm:t>
        <a:bodyPr/>
        <a:lstStyle/>
        <a:p>
          <a:endParaRPr lang="ru-RU"/>
        </a:p>
      </dgm:t>
    </dgm:pt>
    <dgm:pt modelId="{F9747301-D35A-4B53-A118-99EBC14F2012}" type="pres">
      <dgm:prSet presAssocID="{F3371DCB-B537-4B1D-BDA4-9965684CD372}" presName="LevelTwoTextNode" presStyleLbl="node2" presStyleIdx="1" presStyleCnt="6" custScaleX="130587" custScaleY="55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1A51B-EC42-4E7F-8751-9564E5DD28F3}" type="pres">
      <dgm:prSet presAssocID="{F3371DCB-B537-4B1D-BDA4-9965684CD372}" presName="level3hierChild" presStyleCnt="0"/>
      <dgm:spPr/>
      <dgm:t>
        <a:bodyPr/>
        <a:lstStyle/>
        <a:p>
          <a:endParaRPr lang="ru-RU"/>
        </a:p>
      </dgm:t>
    </dgm:pt>
    <dgm:pt modelId="{2873A3C2-D29A-41E1-8266-1DE66E2919E1}" type="pres">
      <dgm:prSet presAssocID="{0D7EA499-1EF2-4FE4-A302-35642BEF1063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40B09698-AFB8-4262-9DE1-8141EEAF2144}" type="pres">
      <dgm:prSet presAssocID="{0D7EA499-1EF2-4FE4-A302-35642BEF106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AD43C98-8B96-4ED2-81B4-E67C2D419E04}" type="pres">
      <dgm:prSet presAssocID="{A9673794-FBC0-4A18-9A71-0E3036ACA782}" presName="root2" presStyleCnt="0"/>
      <dgm:spPr/>
      <dgm:t>
        <a:bodyPr/>
        <a:lstStyle/>
        <a:p>
          <a:endParaRPr lang="ru-RU"/>
        </a:p>
      </dgm:t>
    </dgm:pt>
    <dgm:pt modelId="{6747AC54-A823-4780-8473-E5DAEE942D2A}" type="pres">
      <dgm:prSet presAssocID="{A9673794-FBC0-4A18-9A71-0E3036ACA782}" presName="LevelTwoTextNode" presStyleLbl="node2" presStyleIdx="2" presStyleCnt="6" custScaleX="130587" custScaleY="78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8AD17-2008-416E-BA60-DAD4260AEA6C}" type="pres">
      <dgm:prSet presAssocID="{A9673794-FBC0-4A18-9A71-0E3036ACA782}" presName="level3hierChild" presStyleCnt="0"/>
      <dgm:spPr/>
      <dgm:t>
        <a:bodyPr/>
        <a:lstStyle/>
        <a:p>
          <a:endParaRPr lang="ru-RU"/>
        </a:p>
      </dgm:t>
    </dgm:pt>
    <dgm:pt modelId="{7334658D-1BEA-47AF-AD27-482ED85FF9B4}" type="pres">
      <dgm:prSet presAssocID="{D7659E9D-31B7-40B6-964A-A30A5192416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A17EA8F1-B34E-4F89-8EBE-62D25C94D2AF}" type="pres">
      <dgm:prSet presAssocID="{D7659E9D-31B7-40B6-964A-A30A5192416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A05420A-5B00-452E-8565-4B9A870A8602}" type="pres">
      <dgm:prSet presAssocID="{65737D7B-B3EE-4430-B6B7-59EEF282EDE4}" presName="root2" presStyleCnt="0"/>
      <dgm:spPr/>
      <dgm:t>
        <a:bodyPr/>
        <a:lstStyle/>
        <a:p>
          <a:endParaRPr lang="ru-RU"/>
        </a:p>
      </dgm:t>
    </dgm:pt>
    <dgm:pt modelId="{5274E321-7211-4020-96D6-183D8220378C}" type="pres">
      <dgm:prSet presAssocID="{65737D7B-B3EE-4430-B6B7-59EEF282EDE4}" presName="LevelTwoTextNode" presStyleLbl="node2" presStyleIdx="3" presStyleCnt="6" custScaleX="130587" custScaleY="88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2FE685-BC42-4249-ADE7-C521DD1ED4F6}" type="pres">
      <dgm:prSet presAssocID="{65737D7B-B3EE-4430-B6B7-59EEF282EDE4}" presName="level3hierChild" presStyleCnt="0"/>
      <dgm:spPr/>
      <dgm:t>
        <a:bodyPr/>
        <a:lstStyle/>
        <a:p>
          <a:endParaRPr lang="ru-RU"/>
        </a:p>
      </dgm:t>
    </dgm:pt>
    <dgm:pt modelId="{CB384FCF-FB91-451B-BB5C-E3F33639298C}" type="pres">
      <dgm:prSet presAssocID="{5398AF1D-9210-45A9-9E8B-BF5F4BE622E0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5D51DC86-59BE-4345-9C03-3FA238CF53F1}" type="pres">
      <dgm:prSet presAssocID="{5398AF1D-9210-45A9-9E8B-BF5F4BE622E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7023CA6-E565-483C-925B-145039EA12F4}" type="pres">
      <dgm:prSet presAssocID="{E93C3911-1068-4955-BDE6-84341EE334B6}" presName="root2" presStyleCnt="0"/>
      <dgm:spPr/>
      <dgm:t>
        <a:bodyPr/>
        <a:lstStyle/>
        <a:p>
          <a:endParaRPr lang="ru-RU"/>
        </a:p>
      </dgm:t>
    </dgm:pt>
    <dgm:pt modelId="{4D0F1D43-9A75-4C43-8BED-1077D6C0054B}" type="pres">
      <dgm:prSet presAssocID="{E93C3911-1068-4955-BDE6-84341EE334B6}" presName="LevelTwoTextNode" presStyleLbl="node2" presStyleIdx="4" presStyleCnt="6" custScaleX="132193" custScaleY="64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F6C3E-D50A-4FAA-9EBF-67C43F149874}" type="pres">
      <dgm:prSet presAssocID="{E93C3911-1068-4955-BDE6-84341EE334B6}" presName="level3hierChild" presStyleCnt="0"/>
      <dgm:spPr/>
      <dgm:t>
        <a:bodyPr/>
        <a:lstStyle/>
        <a:p>
          <a:endParaRPr lang="ru-RU"/>
        </a:p>
      </dgm:t>
    </dgm:pt>
    <dgm:pt modelId="{163B4E57-88B6-44FF-ABBD-C682BA025CB8}" type="pres">
      <dgm:prSet presAssocID="{2CFFA212-1E79-47C9-BCD6-80B47759710B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7188CDE8-9766-40D8-BC38-45F38210AAB5}" type="pres">
      <dgm:prSet presAssocID="{2CFFA212-1E79-47C9-BCD6-80B47759710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DA91466-59A8-4769-946F-F0421AF1833F}" type="pres">
      <dgm:prSet presAssocID="{C061762A-743F-4CE8-A8A0-5DE62DDB1747}" presName="root2" presStyleCnt="0"/>
      <dgm:spPr/>
    </dgm:pt>
    <dgm:pt modelId="{532DF86A-7C9B-45A5-9D58-C9CECFC8E857}" type="pres">
      <dgm:prSet presAssocID="{C061762A-743F-4CE8-A8A0-5DE62DDB1747}" presName="LevelTwoTextNode" presStyleLbl="node2" presStyleIdx="5" presStyleCnt="6" custScaleX="131856" custScaleY="58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9CAF17-9582-4FFD-85B4-0C42E2FEF872}" type="pres">
      <dgm:prSet presAssocID="{C061762A-743F-4CE8-A8A0-5DE62DDB1747}" presName="level3hierChild" presStyleCnt="0"/>
      <dgm:spPr/>
    </dgm:pt>
  </dgm:ptLst>
  <dgm:cxnLst>
    <dgm:cxn modelId="{E424799D-E4B1-4145-8A67-CF467E7E0836}" type="presOf" srcId="{F3371DCB-B537-4B1D-BDA4-9965684CD372}" destId="{F9747301-D35A-4B53-A118-99EBC14F2012}" srcOrd="0" destOrd="0" presId="urn:microsoft.com/office/officeart/2008/layout/HorizontalMultiLevelHierarchy"/>
    <dgm:cxn modelId="{448BE7B0-5EE4-4FD2-8750-50E91D4C1211}" type="presOf" srcId="{D0CC3238-1C88-4CA5-9BDB-86BA4894F6A1}" destId="{0BCE85A7-313F-4D02-935D-CB24282D230C}" srcOrd="0" destOrd="0" presId="urn:microsoft.com/office/officeart/2008/layout/HorizontalMultiLevelHierarchy"/>
    <dgm:cxn modelId="{9DCDEC3F-3B9E-4741-9871-1AFC411885AA}" srcId="{6FCF318D-7124-446C-9B9D-2723A20AB2BA}" destId="{A9673794-FBC0-4A18-9A71-0E3036ACA782}" srcOrd="2" destOrd="0" parTransId="{0D7EA499-1EF2-4FE4-A302-35642BEF1063}" sibTransId="{1DADEC75-CCAA-4390-912A-5657E3A07E0F}"/>
    <dgm:cxn modelId="{415FDBC3-07BA-4AA5-83F9-0A19569F328A}" type="presOf" srcId="{D7659E9D-31B7-40B6-964A-A30A51924162}" destId="{7334658D-1BEA-47AF-AD27-482ED85FF9B4}" srcOrd="0" destOrd="0" presId="urn:microsoft.com/office/officeart/2008/layout/HorizontalMultiLevelHierarchy"/>
    <dgm:cxn modelId="{3C67956A-DCB7-4FBB-8C8E-35CCD8517391}" srcId="{6FCF318D-7124-446C-9B9D-2723A20AB2BA}" destId="{D0CC3238-1C88-4CA5-9BDB-86BA4894F6A1}" srcOrd="0" destOrd="0" parTransId="{A23C29A9-5A5D-40BA-9240-88DF9D6324C2}" sibTransId="{08421A98-7CF8-445F-B3B7-7A377BFB55D8}"/>
    <dgm:cxn modelId="{D9172C61-2D7A-460D-A40F-FD10497138FB}" srcId="{6FCF318D-7124-446C-9B9D-2723A20AB2BA}" destId="{C061762A-743F-4CE8-A8A0-5DE62DDB1747}" srcOrd="5" destOrd="0" parTransId="{2CFFA212-1E79-47C9-BCD6-80B47759710B}" sibTransId="{390E417A-4F5C-4F4B-A1CC-5F9BD60BFE96}"/>
    <dgm:cxn modelId="{592E54F5-B81B-43DD-87D2-54072297EC87}" type="presOf" srcId="{0D7EA499-1EF2-4FE4-A302-35642BEF1063}" destId="{40B09698-AFB8-4262-9DE1-8141EEAF2144}" srcOrd="1" destOrd="0" presId="urn:microsoft.com/office/officeart/2008/layout/HorizontalMultiLevelHierarchy"/>
    <dgm:cxn modelId="{B551CF99-C2B2-4521-A2DF-F50556D2D07B}" srcId="{6FCF318D-7124-446C-9B9D-2723A20AB2BA}" destId="{E93C3911-1068-4955-BDE6-84341EE334B6}" srcOrd="4" destOrd="0" parTransId="{5398AF1D-9210-45A9-9E8B-BF5F4BE622E0}" sibTransId="{79FE4627-62C8-428C-87FB-CFEE8E656D0B}"/>
    <dgm:cxn modelId="{4EA9968F-B8CE-41AD-983E-68586F1A573A}" type="presOf" srcId="{A23C29A9-5A5D-40BA-9240-88DF9D6324C2}" destId="{BD0A1E58-0F52-4E6E-801D-E106C49AE247}" srcOrd="0" destOrd="0" presId="urn:microsoft.com/office/officeart/2008/layout/HorizontalMultiLevelHierarchy"/>
    <dgm:cxn modelId="{FE2FC548-E094-4143-8B79-3CE8FB74B311}" type="presOf" srcId="{2CFFA212-1E79-47C9-BCD6-80B47759710B}" destId="{163B4E57-88B6-44FF-ABBD-C682BA025CB8}" srcOrd="0" destOrd="0" presId="urn:microsoft.com/office/officeart/2008/layout/HorizontalMultiLevelHierarchy"/>
    <dgm:cxn modelId="{0081D38B-B2CB-4399-95A0-AFB2FD91275B}" type="presOf" srcId="{C061762A-743F-4CE8-A8A0-5DE62DDB1747}" destId="{532DF86A-7C9B-45A5-9D58-C9CECFC8E857}" srcOrd="0" destOrd="0" presId="urn:microsoft.com/office/officeart/2008/layout/HorizontalMultiLevelHierarchy"/>
    <dgm:cxn modelId="{BA4B4672-ECCF-4C75-B6AF-CE3AED4EC73E}" type="presOf" srcId="{E93C3911-1068-4955-BDE6-84341EE334B6}" destId="{4D0F1D43-9A75-4C43-8BED-1077D6C0054B}" srcOrd="0" destOrd="0" presId="urn:microsoft.com/office/officeart/2008/layout/HorizontalMultiLevelHierarchy"/>
    <dgm:cxn modelId="{74382CB7-437C-45A4-B1F9-8C7AA1E19B40}" type="presOf" srcId="{A23C29A9-5A5D-40BA-9240-88DF9D6324C2}" destId="{0CF56583-109C-4C92-89B3-DF36C99C2D64}" srcOrd="1" destOrd="0" presId="urn:microsoft.com/office/officeart/2008/layout/HorizontalMultiLevelHierarchy"/>
    <dgm:cxn modelId="{77185340-EF63-4DF5-9FA2-A3CA786772A3}" type="presOf" srcId="{65737D7B-B3EE-4430-B6B7-59EEF282EDE4}" destId="{5274E321-7211-4020-96D6-183D8220378C}" srcOrd="0" destOrd="0" presId="urn:microsoft.com/office/officeart/2008/layout/HorizontalMultiLevelHierarchy"/>
    <dgm:cxn modelId="{E0F92F23-5023-41D8-A555-1E8D232DE4DB}" type="presOf" srcId="{8309C71E-75AF-4E77-9097-66FB18D92A44}" destId="{3AC1DE03-9BD8-4965-A5DE-64019C26D93B}" srcOrd="0" destOrd="0" presId="urn:microsoft.com/office/officeart/2008/layout/HorizontalMultiLevelHierarchy"/>
    <dgm:cxn modelId="{0BEA4282-5871-4C8D-A901-D176F53CA3F5}" type="presOf" srcId="{9B56F694-B1FF-42EF-9C30-57B979776A5A}" destId="{BA0A2518-33C9-43C5-9B7A-2CAB0774F43C}" srcOrd="0" destOrd="0" presId="urn:microsoft.com/office/officeart/2008/layout/HorizontalMultiLevelHierarchy"/>
    <dgm:cxn modelId="{4938445B-122E-46A9-943B-3DB09BEF4BAF}" srcId="{9B56F694-B1FF-42EF-9C30-57B979776A5A}" destId="{6FCF318D-7124-446C-9B9D-2723A20AB2BA}" srcOrd="0" destOrd="0" parTransId="{F429913E-F011-4A0C-A6CD-DE77BDC32451}" sibTransId="{C3A68A75-202B-447A-85EF-BE8F48D12C66}"/>
    <dgm:cxn modelId="{C681FB58-1A42-4C8A-BB17-7202B022A9D7}" type="presOf" srcId="{5398AF1D-9210-45A9-9E8B-BF5F4BE622E0}" destId="{CB384FCF-FB91-451B-BB5C-E3F33639298C}" srcOrd="0" destOrd="0" presId="urn:microsoft.com/office/officeart/2008/layout/HorizontalMultiLevelHierarchy"/>
    <dgm:cxn modelId="{C76032A5-8ACE-4823-830B-72925F75545E}" type="presOf" srcId="{8309C71E-75AF-4E77-9097-66FB18D92A44}" destId="{AB1E2B2B-515F-4A00-838D-EF87DF055CA2}" srcOrd="1" destOrd="0" presId="urn:microsoft.com/office/officeart/2008/layout/HorizontalMultiLevelHierarchy"/>
    <dgm:cxn modelId="{F42E4A77-BA45-463D-BA4D-F5CD9E21499D}" type="presOf" srcId="{2CFFA212-1E79-47C9-BCD6-80B47759710B}" destId="{7188CDE8-9766-40D8-BC38-45F38210AAB5}" srcOrd="1" destOrd="0" presId="urn:microsoft.com/office/officeart/2008/layout/HorizontalMultiLevelHierarchy"/>
    <dgm:cxn modelId="{1FD8EBC2-433C-4CE6-BD14-EA69636D1C40}" type="presOf" srcId="{A9673794-FBC0-4A18-9A71-0E3036ACA782}" destId="{6747AC54-A823-4780-8473-E5DAEE942D2A}" srcOrd="0" destOrd="0" presId="urn:microsoft.com/office/officeart/2008/layout/HorizontalMultiLevelHierarchy"/>
    <dgm:cxn modelId="{358D3169-1F9F-406E-9AAA-8D23D91178E4}" type="presOf" srcId="{D7659E9D-31B7-40B6-964A-A30A51924162}" destId="{A17EA8F1-B34E-4F89-8EBE-62D25C94D2AF}" srcOrd="1" destOrd="0" presId="urn:microsoft.com/office/officeart/2008/layout/HorizontalMultiLevelHierarchy"/>
    <dgm:cxn modelId="{E5B8E485-E7E8-44F3-A58F-6DCFF67ACEE9}" srcId="{6FCF318D-7124-446C-9B9D-2723A20AB2BA}" destId="{F3371DCB-B537-4B1D-BDA4-9965684CD372}" srcOrd="1" destOrd="0" parTransId="{8309C71E-75AF-4E77-9097-66FB18D92A44}" sibTransId="{D9B98528-7E84-4492-AFB8-2E20E8A8BA15}"/>
    <dgm:cxn modelId="{FAC0DCC1-3776-4569-AE97-ED073215AFF6}" type="presOf" srcId="{0D7EA499-1EF2-4FE4-A302-35642BEF1063}" destId="{2873A3C2-D29A-41E1-8266-1DE66E2919E1}" srcOrd="0" destOrd="0" presId="urn:microsoft.com/office/officeart/2008/layout/HorizontalMultiLevelHierarchy"/>
    <dgm:cxn modelId="{BD19D9DB-1576-4B61-87F1-0C9F1A242970}" type="presOf" srcId="{5398AF1D-9210-45A9-9E8B-BF5F4BE622E0}" destId="{5D51DC86-59BE-4345-9C03-3FA238CF53F1}" srcOrd="1" destOrd="0" presId="urn:microsoft.com/office/officeart/2008/layout/HorizontalMultiLevelHierarchy"/>
    <dgm:cxn modelId="{9DE0F503-DDBC-4D39-806C-D569F812AE93}" type="presOf" srcId="{6FCF318D-7124-446C-9B9D-2723A20AB2BA}" destId="{C583A2A0-7E89-4C5A-96CF-C1B2615C9959}" srcOrd="0" destOrd="0" presId="urn:microsoft.com/office/officeart/2008/layout/HorizontalMultiLevelHierarchy"/>
    <dgm:cxn modelId="{0A91FC94-968C-4443-95FC-A2D45B0648A8}" srcId="{6FCF318D-7124-446C-9B9D-2723A20AB2BA}" destId="{65737D7B-B3EE-4430-B6B7-59EEF282EDE4}" srcOrd="3" destOrd="0" parTransId="{D7659E9D-31B7-40B6-964A-A30A51924162}" sibTransId="{C5E8ABC2-06F6-4765-9D40-53FE9A25B499}"/>
    <dgm:cxn modelId="{772C0245-3217-48AA-8288-578650263A70}" type="presParOf" srcId="{BA0A2518-33C9-43C5-9B7A-2CAB0774F43C}" destId="{9DACA85E-B0B3-4AC9-9E15-CD8201395887}" srcOrd="0" destOrd="0" presId="urn:microsoft.com/office/officeart/2008/layout/HorizontalMultiLevelHierarchy"/>
    <dgm:cxn modelId="{1F16168D-65E3-478F-8EC8-057580F605A2}" type="presParOf" srcId="{9DACA85E-B0B3-4AC9-9E15-CD8201395887}" destId="{C583A2A0-7E89-4C5A-96CF-C1B2615C9959}" srcOrd="0" destOrd="0" presId="urn:microsoft.com/office/officeart/2008/layout/HorizontalMultiLevelHierarchy"/>
    <dgm:cxn modelId="{E0B61B1C-B8FE-4268-9BF6-0E1E358C1CBA}" type="presParOf" srcId="{9DACA85E-B0B3-4AC9-9E15-CD8201395887}" destId="{744D2F37-638D-4DA2-AA06-3E228A377C96}" srcOrd="1" destOrd="0" presId="urn:microsoft.com/office/officeart/2008/layout/HorizontalMultiLevelHierarchy"/>
    <dgm:cxn modelId="{E056742D-511C-4E13-A0A4-E30D67C2D6FE}" type="presParOf" srcId="{744D2F37-638D-4DA2-AA06-3E228A377C96}" destId="{BD0A1E58-0F52-4E6E-801D-E106C49AE247}" srcOrd="0" destOrd="0" presId="urn:microsoft.com/office/officeart/2008/layout/HorizontalMultiLevelHierarchy"/>
    <dgm:cxn modelId="{1E6B276F-744C-4224-8E6E-33E17A4D6AC6}" type="presParOf" srcId="{BD0A1E58-0F52-4E6E-801D-E106C49AE247}" destId="{0CF56583-109C-4C92-89B3-DF36C99C2D64}" srcOrd="0" destOrd="0" presId="urn:microsoft.com/office/officeart/2008/layout/HorizontalMultiLevelHierarchy"/>
    <dgm:cxn modelId="{58195AB0-A9D1-401D-BA09-994C1162B946}" type="presParOf" srcId="{744D2F37-638D-4DA2-AA06-3E228A377C96}" destId="{A1440FEE-6E8A-4EDB-9EC8-64D3EA23626C}" srcOrd="1" destOrd="0" presId="urn:microsoft.com/office/officeart/2008/layout/HorizontalMultiLevelHierarchy"/>
    <dgm:cxn modelId="{CBBE4828-E2B1-4B6B-ABC2-707E9F4E4DFA}" type="presParOf" srcId="{A1440FEE-6E8A-4EDB-9EC8-64D3EA23626C}" destId="{0BCE85A7-313F-4D02-935D-CB24282D230C}" srcOrd="0" destOrd="0" presId="urn:microsoft.com/office/officeart/2008/layout/HorizontalMultiLevelHierarchy"/>
    <dgm:cxn modelId="{F8388760-FFCD-4AE8-AEE8-46E747FE22F6}" type="presParOf" srcId="{A1440FEE-6E8A-4EDB-9EC8-64D3EA23626C}" destId="{D2F79AC2-5DF3-4FBD-BD2C-FBE186F60995}" srcOrd="1" destOrd="0" presId="urn:microsoft.com/office/officeart/2008/layout/HorizontalMultiLevelHierarchy"/>
    <dgm:cxn modelId="{7602910A-54C5-4480-828E-915A0FB9A82E}" type="presParOf" srcId="{744D2F37-638D-4DA2-AA06-3E228A377C96}" destId="{3AC1DE03-9BD8-4965-A5DE-64019C26D93B}" srcOrd="2" destOrd="0" presId="urn:microsoft.com/office/officeart/2008/layout/HorizontalMultiLevelHierarchy"/>
    <dgm:cxn modelId="{4006CE42-3EB6-4F4A-B8D2-CC1DBC251A7D}" type="presParOf" srcId="{3AC1DE03-9BD8-4965-A5DE-64019C26D93B}" destId="{AB1E2B2B-515F-4A00-838D-EF87DF055CA2}" srcOrd="0" destOrd="0" presId="urn:microsoft.com/office/officeart/2008/layout/HorizontalMultiLevelHierarchy"/>
    <dgm:cxn modelId="{39CCDE9B-36C4-4508-86DE-01C114B3883F}" type="presParOf" srcId="{744D2F37-638D-4DA2-AA06-3E228A377C96}" destId="{1A164587-59D9-46DB-9001-76A749048AF2}" srcOrd="3" destOrd="0" presId="urn:microsoft.com/office/officeart/2008/layout/HorizontalMultiLevelHierarchy"/>
    <dgm:cxn modelId="{A218AEBB-3690-44CB-B899-B9CAD84B55D6}" type="presParOf" srcId="{1A164587-59D9-46DB-9001-76A749048AF2}" destId="{F9747301-D35A-4B53-A118-99EBC14F2012}" srcOrd="0" destOrd="0" presId="urn:microsoft.com/office/officeart/2008/layout/HorizontalMultiLevelHierarchy"/>
    <dgm:cxn modelId="{161AB501-D088-437D-BE56-40BDEA7B21DE}" type="presParOf" srcId="{1A164587-59D9-46DB-9001-76A749048AF2}" destId="{5C81A51B-EC42-4E7F-8751-9564E5DD28F3}" srcOrd="1" destOrd="0" presId="urn:microsoft.com/office/officeart/2008/layout/HorizontalMultiLevelHierarchy"/>
    <dgm:cxn modelId="{19052197-6816-4ED8-9F46-DF1A65D3321E}" type="presParOf" srcId="{744D2F37-638D-4DA2-AA06-3E228A377C96}" destId="{2873A3C2-D29A-41E1-8266-1DE66E2919E1}" srcOrd="4" destOrd="0" presId="urn:microsoft.com/office/officeart/2008/layout/HorizontalMultiLevelHierarchy"/>
    <dgm:cxn modelId="{A02FA46F-433A-4167-A54C-FDDC9A28152B}" type="presParOf" srcId="{2873A3C2-D29A-41E1-8266-1DE66E2919E1}" destId="{40B09698-AFB8-4262-9DE1-8141EEAF2144}" srcOrd="0" destOrd="0" presId="urn:microsoft.com/office/officeart/2008/layout/HorizontalMultiLevelHierarchy"/>
    <dgm:cxn modelId="{3178D5F0-2CD8-40A8-ABC9-65E0329ABF26}" type="presParOf" srcId="{744D2F37-638D-4DA2-AA06-3E228A377C96}" destId="{4AD43C98-8B96-4ED2-81B4-E67C2D419E04}" srcOrd="5" destOrd="0" presId="urn:microsoft.com/office/officeart/2008/layout/HorizontalMultiLevelHierarchy"/>
    <dgm:cxn modelId="{401B7C21-BF72-4E89-80AA-77CB4684AA8D}" type="presParOf" srcId="{4AD43C98-8B96-4ED2-81B4-E67C2D419E04}" destId="{6747AC54-A823-4780-8473-E5DAEE942D2A}" srcOrd="0" destOrd="0" presId="urn:microsoft.com/office/officeart/2008/layout/HorizontalMultiLevelHierarchy"/>
    <dgm:cxn modelId="{4ADDB77D-ED34-42A8-A974-83E43488E6FA}" type="presParOf" srcId="{4AD43C98-8B96-4ED2-81B4-E67C2D419E04}" destId="{D2D8AD17-2008-416E-BA60-DAD4260AEA6C}" srcOrd="1" destOrd="0" presId="urn:microsoft.com/office/officeart/2008/layout/HorizontalMultiLevelHierarchy"/>
    <dgm:cxn modelId="{9510BCBF-C5EE-4CD5-98C2-DE300B32F4B9}" type="presParOf" srcId="{744D2F37-638D-4DA2-AA06-3E228A377C96}" destId="{7334658D-1BEA-47AF-AD27-482ED85FF9B4}" srcOrd="6" destOrd="0" presId="urn:microsoft.com/office/officeart/2008/layout/HorizontalMultiLevelHierarchy"/>
    <dgm:cxn modelId="{CBD2959A-0C4E-4642-A15B-C661D1D79DFC}" type="presParOf" srcId="{7334658D-1BEA-47AF-AD27-482ED85FF9B4}" destId="{A17EA8F1-B34E-4F89-8EBE-62D25C94D2AF}" srcOrd="0" destOrd="0" presId="urn:microsoft.com/office/officeart/2008/layout/HorizontalMultiLevelHierarchy"/>
    <dgm:cxn modelId="{3E150042-BC83-4171-98F2-75F76014F951}" type="presParOf" srcId="{744D2F37-638D-4DA2-AA06-3E228A377C96}" destId="{EA05420A-5B00-452E-8565-4B9A870A8602}" srcOrd="7" destOrd="0" presId="urn:microsoft.com/office/officeart/2008/layout/HorizontalMultiLevelHierarchy"/>
    <dgm:cxn modelId="{20E1D335-CCD4-4EE0-9141-5EB9F3F923B8}" type="presParOf" srcId="{EA05420A-5B00-452E-8565-4B9A870A8602}" destId="{5274E321-7211-4020-96D6-183D8220378C}" srcOrd="0" destOrd="0" presId="urn:microsoft.com/office/officeart/2008/layout/HorizontalMultiLevelHierarchy"/>
    <dgm:cxn modelId="{C6DF96C9-00EF-48CD-8370-869EB867DF7F}" type="presParOf" srcId="{EA05420A-5B00-452E-8565-4B9A870A8602}" destId="{572FE685-BC42-4249-ADE7-C521DD1ED4F6}" srcOrd="1" destOrd="0" presId="urn:microsoft.com/office/officeart/2008/layout/HorizontalMultiLevelHierarchy"/>
    <dgm:cxn modelId="{31C2CE42-B635-482C-B413-A35D27E545BF}" type="presParOf" srcId="{744D2F37-638D-4DA2-AA06-3E228A377C96}" destId="{CB384FCF-FB91-451B-BB5C-E3F33639298C}" srcOrd="8" destOrd="0" presId="urn:microsoft.com/office/officeart/2008/layout/HorizontalMultiLevelHierarchy"/>
    <dgm:cxn modelId="{9F6885AE-C59F-47A2-BE8F-2F0D80FE1B22}" type="presParOf" srcId="{CB384FCF-FB91-451B-BB5C-E3F33639298C}" destId="{5D51DC86-59BE-4345-9C03-3FA238CF53F1}" srcOrd="0" destOrd="0" presId="urn:microsoft.com/office/officeart/2008/layout/HorizontalMultiLevelHierarchy"/>
    <dgm:cxn modelId="{97F00842-0F2A-4B55-BF31-B76616CD52A6}" type="presParOf" srcId="{744D2F37-638D-4DA2-AA06-3E228A377C96}" destId="{77023CA6-E565-483C-925B-145039EA12F4}" srcOrd="9" destOrd="0" presId="urn:microsoft.com/office/officeart/2008/layout/HorizontalMultiLevelHierarchy"/>
    <dgm:cxn modelId="{099BD0D5-46F6-4226-BC5A-4BBDBA31AC24}" type="presParOf" srcId="{77023CA6-E565-483C-925B-145039EA12F4}" destId="{4D0F1D43-9A75-4C43-8BED-1077D6C0054B}" srcOrd="0" destOrd="0" presId="urn:microsoft.com/office/officeart/2008/layout/HorizontalMultiLevelHierarchy"/>
    <dgm:cxn modelId="{614F0B5F-B210-4C71-8E86-7A15A3B4E456}" type="presParOf" srcId="{77023CA6-E565-483C-925B-145039EA12F4}" destId="{83FF6C3E-D50A-4FAA-9EBF-67C43F149874}" srcOrd="1" destOrd="0" presId="urn:microsoft.com/office/officeart/2008/layout/HorizontalMultiLevelHierarchy"/>
    <dgm:cxn modelId="{7BE732B1-CEBE-45FD-AA3E-9652595DB869}" type="presParOf" srcId="{744D2F37-638D-4DA2-AA06-3E228A377C96}" destId="{163B4E57-88B6-44FF-ABBD-C682BA025CB8}" srcOrd="10" destOrd="0" presId="urn:microsoft.com/office/officeart/2008/layout/HorizontalMultiLevelHierarchy"/>
    <dgm:cxn modelId="{26FA76C1-A183-4163-A8B1-DFAF57299617}" type="presParOf" srcId="{163B4E57-88B6-44FF-ABBD-C682BA025CB8}" destId="{7188CDE8-9766-40D8-BC38-45F38210AAB5}" srcOrd="0" destOrd="0" presId="urn:microsoft.com/office/officeart/2008/layout/HorizontalMultiLevelHierarchy"/>
    <dgm:cxn modelId="{7BD8572F-F6D9-437C-8495-19665F730616}" type="presParOf" srcId="{744D2F37-638D-4DA2-AA06-3E228A377C96}" destId="{4DA91466-59A8-4769-946F-F0421AF1833F}" srcOrd="11" destOrd="0" presId="urn:microsoft.com/office/officeart/2008/layout/HorizontalMultiLevelHierarchy"/>
    <dgm:cxn modelId="{60FC20E2-4E23-471D-A810-406F14348C25}" type="presParOf" srcId="{4DA91466-59A8-4769-946F-F0421AF1833F}" destId="{532DF86A-7C9B-45A5-9D58-C9CECFC8E857}" srcOrd="0" destOrd="0" presId="urn:microsoft.com/office/officeart/2008/layout/HorizontalMultiLevelHierarchy"/>
    <dgm:cxn modelId="{D69217B7-8144-4B75-A6CA-9F8356C49541}" type="presParOf" srcId="{4DA91466-59A8-4769-946F-F0421AF1833F}" destId="{949CAF17-9582-4FFD-85B4-0C42E2FEF872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6F694-B1FF-42EF-9C30-57B979776A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FCF318D-7124-446C-9B9D-2723A20AB2B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Документация по организации работы с воспитанниками ДОУ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429913E-F011-4A0C-A6CD-DE77BDC32451}" type="parTrans" cxnId="{4938445B-122E-46A9-943B-3DB09BEF4BA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C3A68A75-202B-447A-85EF-BE8F48D12C66}" type="sibTrans" cxnId="{4938445B-122E-46A9-943B-3DB09BEF4BAF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A9673794-FBC0-4A18-9A71-0E3036ACA78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Дневник воспитателя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D7EA499-1EF2-4FE4-A302-35642BEF1063}" type="parTrans" cxnId="{9DCDEC3F-3B9E-4741-9871-1AFC411885AA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1DADEC75-CCAA-4390-912A-5657E3A07E0F}" type="sibTrans" cxnId="{9DCDEC3F-3B9E-4741-9871-1AFC411885AA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65737D7B-B3EE-4430-B6B7-59EEF282EDE4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Адаптационные листы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7659E9D-31B7-40B6-964A-A30A51924162}" type="parTrans" cxnId="{0A91FC94-968C-4443-95FC-A2D45B0648A8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C5E8ABC2-06F6-4765-9D40-53FE9A25B499}" type="sibTrans" cxnId="{0A91FC94-968C-4443-95FC-A2D45B0648A8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E93C3911-1068-4955-BDE6-84341EE334B6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Журнал приема и передачи детей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98AF1D-9210-45A9-9E8B-BF5F4BE622E0}" type="parTrans" cxnId="{B551CF99-C2B2-4521-A2DF-F50556D2D07B}">
      <dgm:prSet custT="1"/>
      <dgm:spPr/>
      <dgm:t>
        <a:bodyPr/>
        <a:lstStyle/>
        <a:p>
          <a:endParaRPr lang="ru-RU" sz="2000" b="1">
            <a:latin typeface="+mj-lt"/>
          </a:endParaRPr>
        </a:p>
      </dgm:t>
    </dgm:pt>
    <dgm:pt modelId="{79FE4627-62C8-428C-87FB-CFEE8E656D0B}" type="sibTrans" cxnId="{B551CF99-C2B2-4521-A2DF-F50556D2D07B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BA0A2518-33C9-43C5-9B7A-2CAB0774F43C}" type="pres">
      <dgm:prSet presAssocID="{9B56F694-B1FF-42EF-9C30-57B979776A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ACA85E-B0B3-4AC9-9E15-CD8201395887}" type="pres">
      <dgm:prSet presAssocID="{6FCF318D-7124-446C-9B9D-2723A20AB2BA}" presName="root1" presStyleCnt="0"/>
      <dgm:spPr/>
      <dgm:t>
        <a:bodyPr/>
        <a:lstStyle/>
        <a:p>
          <a:endParaRPr lang="ru-RU"/>
        </a:p>
      </dgm:t>
    </dgm:pt>
    <dgm:pt modelId="{C583A2A0-7E89-4C5A-96CF-C1B2615C9959}" type="pres">
      <dgm:prSet presAssocID="{6FCF318D-7124-446C-9B9D-2723A20AB2BA}" presName="LevelOneTextNode" presStyleLbl="node0" presStyleIdx="0" presStyleCnt="1" custScaleX="124033" custScaleY="77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D2F37-638D-4DA2-AA06-3E228A377C96}" type="pres">
      <dgm:prSet presAssocID="{6FCF318D-7124-446C-9B9D-2723A20AB2BA}" presName="level2hierChild" presStyleCnt="0"/>
      <dgm:spPr/>
      <dgm:t>
        <a:bodyPr/>
        <a:lstStyle/>
        <a:p>
          <a:endParaRPr lang="ru-RU"/>
        </a:p>
      </dgm:t>
    </dgm:pt>
    <dgm:pt modelId="{2873A3C2-D29A-41E1-8266-1DE66E2919E1}" type="pres">
      <dgm:prSet presAssocID="{0D7EA499-1EF2-4FE4-A302-35642BEF106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0B09698-AFB8-4262-9DE1-8141EEAF2144}" type="pres">
      <dgm:prSet presAssocID="{0D7EA499-1EF2-4FE4-A302-35642BEF106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AD43C98-8B96-4ED2-81B4-E67C2D419E04}" type="pres">
      <dgm:prSet presAssocID="{A9673794-FBC0-4A18-9A71-0E3036ACA782}" presName="root2" presStyleCnt="0"/>
      <dgm:spPr/>
      <dgm:t>
        <a:bodyPr/>
        <a:lstStyle/>
        <a:p>
          <a:endParaRPr lang="ru-RU"/>
        </a:p>
      </dgm:t>
    </dgm:pt>
    <dgm:pt modelId="{6747AC54-A823-4780-8473-E5DAEE942D2A}" type="pres">
      <dgm:prSet presAssocID="{A9673794-FBC0-4A18-9A71-0E3036ACA782}" presName="LevelTwoTextNode" presStyleLbl="node2" presStyleIdx="0" presStyleCnt="3" custScaleX="130587" custScaleY="78033" custLinFactNeighborX="649" custLinFactNeighborY="-63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8AD17-2008-416E-BA60-DAD4260AEA6C}" type="pres">
      <dgm:prSet presAssocID="{A9673794-FBC0-4A18-9A71-0E3036ACA782}" presName="level3hierChild" presStyleCnt="0"/>
      <dgm:spPr/>
      <dgm:t>
        <a:bodyPr/>
        <a:lstStyle/>
        <a:p>
          <a:endParaRPr lang="ru-RU"/>
        </a:p>
      </dgm:t>
    </dgm:pt>
    <dgm:pt modelId="{7334658D-1BEA-47AF-AD27-482ED85FF9B4}" type="pres">
      <dgm:prSet presAssocID="{D7659E9D-31B7-40B6-964A-A30A5192416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17EA8F1-B34E-4F89-8EBE-62D25C94D2AF}" type="pres">
      <dgm:prSet presAssocID="{D7659E9D-31B7-40B6-964A-A30A5192416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A05420A-5B00-452E-8565-4B9A870A8602}" type="pres">
      <dgm:prSet presAssocID="{65737D7B-B3EE-4430-B6B7-59EEF282EDE4}" presName="root2" presStyleCnt="0"/>
      <dgm:spPr/>
      <dgm:t>
        <a:bodyPr/>
        <a:lstStyle/>
        <a:p>
          <a:endParaRPr lang="ru-RU"/>
        </a:p>
      </dgm:t>
    </dgm:pt>
    <dgm:pt modelId="{5274E321-7211-4020-96D6-183D8220378C}" type="pres">
      <dgm:prSet presAssocID="{65737D7B-B3EE-4430-B6B7-59EEF282EDE4}" presName="LevelTwoTextNode" presStyleLbl="node2" presStyleIdx="1" presStyleCnt="3" custScaleX="130587" custScaleY="88436" custLinFactNeighborX="649" custLinFactNeighborY="-10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2FE685-BC42-4249-ADE7-C521DD1ED4F6}" type="pres">
      <dgm:prSet presAssocID="{65737D7B-B3EE-4430-B6B7-59EEF282EDE4}" presName="level3hierChild" presStyleCnt="0"/>
      <dgm:spPr/>
      <dgm:t>
        <a:bodyPr/>
        <a:lstStyle/>
        <a:p>
          <a:endParaRPr lang="ru-RU"/>
        </a:p>
      </dgm:t>
    </dgm:pt>
    <dgm:pt modelId="{CB384FCF-FB91-451B-BB5C-E3F33639298C}" type="pres">
      <dgm:prSet presAssocID="{5398AF1D-9210-45A9-9E8B-BF5F4BE622E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D51DC86-59BE-4345-9C03-3FA238CF53F1}" type="pres">
      <dgm:prSet presAssocID="{5398AF1D-9210-45A9-9E8B-BF5F4BE622E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7023CA6-E565-483C-925B-145039EA12F4}" type="pres">
      <dgm:prSet presAssocID="{E93C3911-1068-4955-BDE6-84341EE334B6}" presName="root2" presStyleCnt="0"/>
      <dgm:spPr/>
      <dgm:t>
        <a:bodyPr/>
        <a:lstStyle/>
        <a:p>
          <a:endParaRPr lang="ru-RU"/>
        </a:p>
      </dgm:t>
    </dgm:pt>
    <dgm:pt modelId="{4D0F1D43-9A75-4C43-8BED-1077D6C0054B}" type="pres">
      <dgm:prSet presAssocID="{E93C3911-1068-4955-BDE6-84341EE334B6}" presName="LevelTwoTextNode" presStyleLbl="node2" presStyleIdx="2" presStyleCnt="3" custScaleX="132193" custScaleY="64441" custLinFactNeighborX="649" custLinFactNeighborY="55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F6C3E-D50A-4FAA-9EBF-67C43F149874}" type="pres">
      <dgm:prSet presAssocID="{E93C3911-1068-4955-BDE6-84341EE334B6}" presName="level3hierChild" presStyleCnt="0"/>
      <dgm:spPr/>
      <dgm:t>
        <a:bodyPr/>
        <a:lstStyle/>
        <a:p>
          <a:endParaRPr lang="ru-RU"/>
        </a:p>
      </dgm:t>
    </dgm:pt>
  </dgm:ptLst>
  <dgm:cxnLst>
    <dgm:cxn modelId="{A9B23CDA-315D-4A71-9F42-B40869FCF3ED}" type="presOf" srcId="{0D7EA499-1EF2-4FE4-A302-35642BEF1063}" destId="{2873A3C2-D29A-41E1-8266-1DE66E2919E1}" srcOrd="0" destOrd="0" presId="urn:microsoft.com/office/officeart/2008/layout/HorizontalMultiLevelHierarchy"/>
    <dgm:cxn modelId="{38DEF92D-B7CF-487F-B2E7-4000E8B05EFC}" type="presOf" srcId="{6FCF318D-7124-446C-9B9D-2723A20AB2BA}" destId="{C583A2A0-7E89-4C5A-96CF-C1B2615C9959}" srcOrd="0" destOrd="0" presId="urn:microsoft.com/office/officeart/2008/layout/HorizontalMultiLevelHierarchy"/>
    <dgm:cxn modelId="{0D95D735-E132-4672-913F-7D7D3E14B68A}" type="presOf" srcId="{D7659E9D-31B7-40B6-964A-A30A51924162}" destId="{A17EA8F1-B34E-4F89-8EBE-62D25C94D2AF}" srcOrd="1" destOrd="0" presId="urn:microsoft.com/office/officeart/2008/layout/HorizontalMultiLevelHierarchy"/>
    <dgm:cxn modelId="{AF754B88-3485-40F2-AF50-20C40C85900F}" type="presOf" srcId="{5398AF1D-9210-45A9-9E8B-BF5F4BE622E0}" destId="{CB384FCF-FB91-451B-BB5C-E3F33639298C}" srcOrd="0" destOrd="0" presId="urn:microsoft.com/office/officeart/2008/layout/HorizontalMultiLevelHierarchy"/>
    <dgm:cxn modelId="{9DCDEC3F-3B9E-4741-9871-1AFC411885AA}" srcId="{6FCF318D-7124-446C-9B9D-2723A20AB2BA}" destId="{A9673794-FBC0-4A18-9A71-0E3036ACA782}" srcOrd="0" destOrd="0" parTransId="{0D7EA499-1EF2-4FE4-A302-35642BEF1063}" sibTransId="{1DADEC75-CCAA-4390-912A-5657E3A07E0F}"/>
    <dgm:cxn modelId="{B551CF99-C2B2-4521-A2DF-F50556D2D07B}" srcId="{6FCF318D-7124-446C-9B9D-2723A20AB2BA}" destId="{E93C3911-1068-4955-BDE6-84341EE334B6}" srcOrd="2" destOrd="0" parTransId="{5398AF1D-9210-45A9-9E8B-BF5F4BE622E0}" sibTransId="{79FE4627-62C8-428C-87FB-CFEE8E656D0B}"/>
    <dgm:cxn modelId="{362029B2-4695-4DE4-94EF-F9BD77FE9213}" type="presOf" srcId="{5398AF1D-9210-45A9-9E8B-BF5F4BE622E0}" destId="{5D51DC86-59BE-4345-9C03-3FA238CF53F1}" srcOrd="1" destOrd="0" presId="urn:microsoft.com/office/officeart/2008/layout/HorizontalMultiLevelHierarchy"/>
    <dgm:cxn modelId="{38F18446-F0FA-482F-9575-3F5A875C7695}" type="presOf" srcId="{0D7EA499-1EF2-4FE4-A302-35642BEF1063}" destId="{40B09698-AFB8-4262-9DE1-8141EEAF2144}" srcOrd="1" destOrd="0" presId="urn:microsoft.com/office/officeart/2008/layout/HorizontalMultiLevelHierarchy"/>
    <dgm:cxn modelId="{0A91FC94-968C-4443-95FC-A2D45B0648A8}" srcId="{6FCF318D-7124-446C-9B9D-2723A20AB2BA}" destId="{65737D7B-B3EE-4430-B6B7-59EEF282EDE4}" srcOrd="1" destOrd="0" parTransId="{D7659E9D-31B7-40B6-964A-A30A51924162}" sibTransId="{C5E8ABC2-06F6-4765-9D40-53FE9A25B499}"/>
    <dgm:cxn modelId="{4A2DD6C5-0959-426B-849F-673C2C2D030B}" type="presOf" srcId="{A9673794-FBC0-4A18-9A71-0E3036ACA782}" destId="{6747AC54-A823-4780-8473-E5DAEE942D2A}" srcOrd="0" destOrd="0" presId="urn:microsoft.com/office/officeart/2008/layout/HorizontalMultiLevelHierarchy"/>
    <dgm:cxn modelId="{CCED0E6D-FCDB-4F18-8C83-D5053662C80E}" type="presOf" srcId="{65737D7B-B3EE-4430-B6B7-59EEF282EDE4}" destId="{5274E321-7211-4020-96D6-183D8220378C}" srcOrd="0" destOrd="0" presId="urn:microsoft.com/office/officeart/2008/layout/HorizontalMultiLevelHierarchy"/>
    <dgm:cxn modelId="{909254F7-3618-4DC7-AF1E-CB888A4C8A7A}" type="presOf" srcId="{9B56F694-B1FF-42EF-9C30-57B979776A5A}" destId="{BA0A2518-33C9-43C5-9B7A-2CAB0774F43C}" srcOrd="0" destOrd="0" presId="urn:microsoft.com/office/officeart/2008/layout/HorizontalMultiLevelHierarchy"/>
    <dgm:cxn modelId="{EBF67CC9-A1C1-44B7-865F-BD2347C0FCE6}" type="presOf" srcId="{E93C3911-1068-4955-BDE6-84341EE334B6}" destId="{4D0F1D43-9A75-4C43-8BED-1077D6C0054B}" srcOrd="0" destOrd="0" presId="urn:microsoft.com/office/officeart/2008/layout/HorizontalMultiLevelHierarchy"/>
    <dgm:cxn modelId="{E767C65A-B73B-4124-8F07-24FA99411ED3}" type="presOf" srcId="{D7659E9D-31B7-40B6-964A-A30A51924162}" destId="{7334658D-1BEA-47AF-AD27-482ED85FF9B4}" srcOrd="0" destOrd="0" presId="urn:microsoft.com/office/officeart/2008/layout/HorizontalMultiLevelHierarchy"/>
    <dgm:cxn modelId="{4938445B-122E-46A9-943B-3DB09BEF4BAF}" srcId="{9B56F694-B1FF-42EF-9C30-57B979776A5A}" destId="{6FCF318D-7124-446C-9B9D-2723A20AB2BA}" srcOrd="0" destOrd="0" parTransId="{F429913E-F011-4A0C-A6CD-DE77BDC32451}" sibTransId="{C3A68A75-202B-447A-85EF-BE8F48D12C66}"/>
    <dgm:cxn modelId="{142F31EA-8901-4F73-BEE0-2DE014262681}" type="presParOf" srcId="{BA0A2518-33C9-43C5-9B7A-2CAB0774F43C}" destId="{9DACA85E-B0B3-4AC9-9E15-CD8201395887}" srcOrd="0" destOrd="0" presId="urn:microsoft.com/office/officeart/2008/layout/HorizontalMultiLevelHierarchy"/>
    <dgm:cxn modelId="{F76B8082-9971-4DE0-BD66-C1C19047AD24}" type="presParOf" srcId="{9DACA85E-B0B3-4AC9-9E15-CD8201395887}" destId="{C583A2A0-7E89-4C5A-96CF-C1B2615C9959}" srcOrd="0" destOrd="0" presId="urn:microsoft.com/office/officeart/2008/layout/HorizontalMultiLevelHierarchy"/>
    <dgm:cxn modelId="{286D2C5A-7188-44E1-AA81-D8BFEC21E922}" type="presParOf" srcId="{9DACA85E-B0B3-4AC9-9E15-CD8201395887}" destId="{744D2F37-638D-4DA2-AA06-3E228A377C96}" srcOrd="1" destOrd="0" presId="urn:microsoft.com/office/officeart/2008/layout/HorizontalMultiLevelHierarchy"/>
    <dgm:cxn modelId="{3BEF3484-A219-4923-8442-97ED1113B785}" type="presParOf" srcId="{744D2F37-638D-4DA2-AA06-3E228A377C96}" destId="{2873A3C2-D29A-41E1-8266-1DE66E2919E1}" srcOrd="0" destOrd="0" presId="urn:microsoft.com/office/officeart/2008/layout/HorizontalMultiLevelHierarchy"/>
    <dgm:cxn modelId="{222B970E-F516-4AF6-ADB8-2DC36A488DCD}" type="presParOf" srcId="{2873A3C2-D29A-41E1-8266-1DE66E2919E1}" destId="{40B09698-AFB8-4262-9DE1-8141EEAF2144}" srcOrd="0" destOrd="0" presId="urn:microsoft.com/office/officeart/2008/layout/HorizontalMultiLevelHierarchy"/>
    <dgm:cxn modelId="{493029D3-1977-4D2A-AE1B-8CB1E8F7EB7C}" type="presParOf" srcId="{744D2F37-638D-4DA2-AA06-3E228A377C96}" destId="{4AD43C98-8B96-4ED2-81B4-E67C2D419E04}" srcOrd="1" destOrd="0" presId="urn:microsoft.com/office/officeart/2008/layout/HorizontalMultiLevelHierarchy"/>
    <dgm:cxn modelId="{AD61122E-D675-42AB-8D8D-6A47B5F3C125}" type="presParOf" srcId="{4AD43C98-8B96-4ED2-81B4-E67C2D419E04}" destId="{6747AC54-A823-4780-8473-E5DAEE942D2A}" srcOrd="0" destOrd="0" presId="urn:microsoft.com/office/officeart/2008/layout/HorizontalMultiLevelHierarchy"/>
    <dgm:cxn modelId="{3DC0D3BB-7CEE-47A1-891E-2C9CE7D3B562}" type="presParOf" srcId="{4AD43C98-8B96-4ED2-81B4-E67C2D419E04}" destId="{D2D8AD17-2008-416E-BA60-DAD4260AEA6C}" srcOrd="1" destOrd="0" presId="urn:microsoft.com/office/officeart/2008/layout/HorizontalMultiLevelHierarchy"/>
    <dgm:cxn modelId="{DE7AEF2E-0CCD-407D-B6D4-1F06B8263309}" type="presParOf" srcId="{744D2F37-638D-4DA2-AA06-3E228A377C96}" destId="{7334658D-1BEA-47AF-AD27-482ED85FF9B4}" srcOrd="2" destOrd="0" presId="urn:microsoft.com/office/officeart/2008/layout/HorizontalMultiLevelHierarchy"/>
    <dgm:cxn modelId="{96DF14A3-F2CD-4F61-826A-240783EEE9B3}" type="presParOf" srcId="{7334658D-1BEA-47AF-AD27-482ED85FF9B4}" destId="{A17EA8F1-B34E-4F89-8EBE-62D25C94D2AF}" srcOrd="0" destOrd="0" presId="urn:microsoft.com/office/officeart/2008/layout/HorizontalMultiLevelHierarchy"/>
    <dgm:cxn modelId="{8F0A3E90-D0F8-41DD-804F-35E2FD145B90}" type="presParOf" srcId="{744D2F37-638D-4DA2-AA06-3E228A377C96}" destId="{EA05420A-5B00-452E-8565-4B9A870A8602}" srcOrd="3" destOrd="0" presId="urn:microsoft.com/office/officeart/2008/layout/HorizontalMultiLevelHierarchy"/>
    <dgm:cxn modelId="{968C535C-DE8E-45D4-B46F-396E98BEEFA4}" type="presParOf" srcId="{EA05420A-5B00-452E-8565-4B9A870A8602}" destId="{5274E321-7211-4020-96D6-183D8220378C}" srcOrd="0" destOrd="0" presId="urn:microsoft.com/office/officeart/2008/layout/HorizontalMultiLevelHierarchy"/>
    <dgm:cxn modelId="{1F95A6D9-5252-4C8A-82CA-A7AF1D76B4F8}" type="presParOf" srcId="{EA05420A-5B00-452E-8565-4B9A870A8602}" destId="{572FE685-BC42-4249-ADE7-C521DD1ED4F6}" srcOrd="1" destOrd="0" presId="urn:microsoft.com/office/officeart/2008/layout/HorizontalMultiLevelHierarchy"/>
    <dgm:cxn modelId="{2A4DE4F9-1C29-4071-AF4E-7B33E5A7E917}" type="presParOf" srcId="{744D2F37-638D-4DA2-AA06-3E228A377C96}" destId="{CB384FCF-FB91-451B-BB5C-E3F33639298C}" srcOrd="4" destOrd="0" presId="urn:microsoft.com/office/officeart/2008/layout/HorizontalMultiLevelHierarchy"/>
    <dgm:cxn modelId="{E69F986A-9118-48C6-869C-8887A1A1B109}" type="presParOf" srcId="{CB384FCF-FB91-451B-BB5C-E3F33639298C}" destId="{5D51DC86-59BE-4345-9C03-3FA238CF53F1}" srcOrd="0" destOrd="0" presId="urn:microsoft.com/office/officeart/2008/layout/HorizontalMultiLevelHierarchy"/>
    <dgm:cxn modelId="{890D5DC9-4B61-4645-BABF-D9FD2E30E26A}" type="presParOf" srcId="{744D2F37-638D-4DA2-AA06-3E228A377C96}" destId="{77023CA6-E565-483C-925B-145039EA12F4}" srcOrd="5" destOrd="0" presId="urn:microsoft.com/office/officeart/2008/layout/HorizontalMultiLevelHierarchy"/>
    <dgm:cxn modelId="{A9D58D59-6FFA-409A-AA39-7A1B6DEDA689}" type="presParOf" srcId="{77023CA6-E565-483C-925B-145039EA12F4}" destId="{4D0F1D43-9A75-4C43-8BED-1077D6C0054B}" srcOrd="0" destOrd="0" presId="urn:microsoft.com/office/officeart/2008/layout/HorizontalMultiLevelHierarchy"/>
    <dgm:cxn modelId="{EC6A9D75-B31E-4012-800A-D7F3CEDD8EFE}" type="presParOf" srcId="{77023CA6-E565-483C-925B-145039EA12F4}" destId="{83FF6C3E-D50A-4FAA-9EBF-67C43F149874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34C69-DEC5-4E78-A5CF-51DB1A07BF5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C17BBD-EC98-4B97-B614-7ADD242C3417}">
      <dgm:prSet phldrT="[Текст]"/>
      <dgm:spPr/>
      <dgm:t>
        <a:bodyPr vert="vert270"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Документация по организации взаимодействия с семьями воспитанников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F9A71CC-26FD-41E8-A7DA-AD7E17CF8416}" type="parTrans" cxnId="{ED1F306F-067C-4379-81CF-49B9ADEAB1DF}">
      <dgm:prSet/>
      <dgm:spPr/>
      <dgm:t>
        <a:bodyPr/>
        <a:lstStyle/>
        <a:p>
          <a:endParaRPr lang="ru-RU"/>
        </a:p>
      </dgm:t>
    </dgm:pt>
    <dgm:pt modelId="{602B46CD-CFD7-42EA-B944-1FCB02193683}" type="sibTrans" cxnId="{ED1F306F-067C-4379-81CF-49B9ADEAB1DF}">
      <dgm:prSet/>
      <dgm:spPr/>
      <dgm:t>
        <a:bodyPr/>
        <a:lstStyle/>
        <a:p>
          <a:endParaRPr lang="ru-RU"/>
        </a:p>
      </dgm:t>
    </dgm:pt>
    <dgm:pt modelId="{59BCAB1A-1A45-479B-A9B2-04DBDE82C74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Перспективный план работы с родителями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18D28BE-35D4-4338-A158-30A4D2C9ED1C}" type="parTrans" cxnId="{5C485BE7-9780-42E1-B72A-761E3D4D78C2}">
      <dgm:prSet/>
      <dgm:spPr/>
      <dgm:t>
        <a:bodyPr/>
        <a:lstStyle/>
        <a:p>
          <a:endParaRPr lang="ru-RU"/>
        </a:p>
      </dgm:t>
    </dgm:pt>
    <dgm:pt modelId="{699BD110-C4D6-4459-82FF-3836997050AF}" type="sibTrans" cxnId="{5C485BE7-9780-42E1-B72A-761E3D4D78C2}">
      <dgm:prSet/>
      <dgm:spPr/>
      <dgm:t>
        <a:bodyPr/>
        <a:lstStyle/>
        <a:p>
          <a:endParaRPr lang="ru-RU"/>
        </a:p>
      </dgm:t>
    </dgm:pt>
    <dgm:pt modelId="{4F0C3BB4-DA71-464A-9399-FAAB85BEB37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Протоколы родительских собраний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5A8AA7D-9F1C-4709-A6A4-809E4CD6B7C1}" type="parTrans" cxnId="{B7C9194F-C109-4B99-B3BE-92DAC7126190}">
      <dgm:prSet/>
      <dgm:spPr/>
      <dgm:t>
        <a:bodyPr/>
        <a:lstStyle/>
        <a:p>
          <a:endParaRPr lang="ru-RU"/>
        </a:p>
      </dgm:t>
    </dgm:pt>
    <dgm:pt modelId="{DA9A5FD0-596F-4985-BBDC-5D3254DA8A10}" type="sibTrans" cxnId="{B7C9194F-C109-4B99-B3BE-92DAC7126190}">
      <dgm:prSet/>
      <dgm:spPr/>
      <dgm:t>
        <a:bodyPr/>
        <a:lstStyle/>
        <a:p>
          <a:endParaRPr lang="ru-RU"/>
        </a:p>
      </dgm:t>
    </dgm:pt>
    <dgm:pt modelId="{0F0EEF32-8EC1-4204-AB99-66D7F5B00065}" type="pres">
      <dgm:prSet presAssocID="{43E34C69-DEC5-4E78-A5CF-51DB1A07BF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4048E-476C-442E-981A-6759AB1022BF}" type="pres">
      <dgm:prSet presAssocID="{1DC17BBD-EC98-4B97-B614-7ADD242C3417}" presName="root1" presStyleCnt="0"/>
      <dgm:spPr/>
    </dgm:pt>
    <dgm:pt modelId="{87DC15D4-31B5-4571-B92C-0173ADC50990}" type="pres">
      <dgm:prSet presAssocID="{1DC17BBD-EC98-4B97-B614-7ADD242C3417}" presName="LevelOneTextNode" presStyleLbl="node0" presStyleIdx="0" presStyleCnt="1" custScaleX="51575" custScaleY="348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2D9E2-BFE4-422C-9093-74B2F9099B28}" type="pres">
      <dgm:prSet presAssocID="{1DC17BBD-EC98-4B97-B614-7ADD242C3417}" presName="level2hierChild" presStyleCnt="0"/>
      <dgm:spPr/>
    </dgm:pt>
    <dgm:pt modelId="{A8DB19EB-3211-4207-8AA2-D21D95C1134C}" type="pres">
      <dgm:prSet presAssocID="{018D28BE-35D4-4338-A158-30A4D2C9ED1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00074B8-C913-458F-8BF2-A28CF8740129}" type="pres">
      <dgm:prSet presAssocID="{018D28BE-35D4-4338-A158-30A4D2C9ED1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9B368AA-4A69-48C1-AFA8-37808DC38791}" type="pres">
      <dgm:prSet presAssocID="{59BCAB1A-1A45-479B-A9B2-04DBDE82C747}" presName="root2" presStyleCnt="0"/>
      <dgm:spPr/>
    </dgm:pt>
    <dgm:pt modelId="{6F1C263E-B825-4AFF-BDAF-3FBA4AEC2955}" type="pres">
      <dgm:prSet presAssocID="{59BCAB1A-1A45-479B-A9B2-04DBDE82C747}" presName="LevelTwoTextNode" presStyleLbl="node2" presStyleIdx="0" presStyleCnt="2" custScaleX="144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B7DE3-26DD-40D7-AECD-EC9600E936B4}" type="pres">
      <dgm:prSet presAssocID="{59BCAB1A-1A45-479B-A9B2-04DBDE82C747}" presName="level3hierChild" presStyleCnt="0"/>
      <dgm:spPr/>
    </dgm:pt>
    <dgm:pt modelId="{BD5650FC-6510-40C0-8058-595A1DEB1503}" type="pres">
      <dgm:prSet presAssocID="{D5A8AA7D-9F1C-4709-A6A4-809E4CD6B7C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AD1B1CA-7A00-4961-B34C-67A89A9BDB1B}" type="pres">
      <dgm:prSet presAssocID="{D5A8AA7D-9F1C-4709-A6A4-809E4CD6B7C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379D12E-19B3-46A2-BC3D-AA6ACC30852A}" type="pres">
      <dgm:prSet presAssocID="{4F0C3BB4-DA71-464A-9399-FAAB85BEB375}" presName="root2" presStyleCnt="0"/>
      <dgm:spPr/>
    </dgm:pt>
    <dgm:pt modelId="{D3B662B1-28A8-4646-8A5D-21A5371277A8}" type="pres">
      <dgm:prSet presAssocID="{4F0C3BB4-DA71-464A-9399-FAAB85BEB375}" presName="LevelTwoTextNode" presStyleLbl="node2" presStyleIdx="1" presStyleCnt="2" custScaleX="142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1045B-5579-4505-B923-19AF8E7106A9}" type="pres">
      <dgm:prSet presAssocID="{4F0C3BB4-DA71-464A-9399-FAAB85BEB375}" presName="level3hierChild" presStyleCnt="0"/>
      <dgm:spPr/>
    </dgm:pt>
  </dgm:ptLst>
  <dgm:cxnLst>
    <dgm:cxn modelId="{C925B854-33D2-49E1-841B-7995625A66E2}" type="presOf" srcId="{018D28BE-35D4-4338-A158-30A4D2C9ED1C}" destId="{200074B8-C913-458F-8BF2-A28CF8740129}" srcOrd="1" destOrd="0" presId="urn:microsoft.com/office/officeart/2005/8/layout/hierarchy2"/>
    <dgm:cxn modelId="{5C485BE7-9780-42E1-B72A-761E3D4D78C2}" srcId="{1DC17BBD-EC98-4B97-B614-7ADD242C3417}" destId="{59BCAB1A-1A45-479B-A9B2-04DBDE82C747}" srcOrd="0" destOrd="0" parTransId="{018D28BE-35D4-4338-A158-30A4D2C9ED1C}" sibTransId="{699BD110-C4D6-4459-82FF-3836997050AF}"/>
    <dgm:cxn modelId="{E95FDAFD-9748-4CD5-8AF5-8C38542EF194}" type="presOf" srcId="{018D28BE-35D4-4338-A158-30A4D2C9ED1C}" destId="{A8DB19EB-3211-4207-8AA2-D21D95C1134C}" srcOrd="0" destOrd="0" presId="urn:microsoft.com/office/officeart/2005/8/layout/hierarchy2"/>
    <dgm:cxn modelId="{F88A5402-AEA0-43E6-BD68-948BA8E31DEE}" type="presOf" srcId="{D5A8AA7D-9F1C-4709-A6A4-809E4CD6B7C1}" destId="{BD5650FC-6510-40C0-8058-595A1DEB1503}" srcOrd="0" destOrd="0" presId="urn:microsoft.com/office/officeart/2005/8/layout/hierarchy2"/>
    <dgm:cxn modelId="{B7C9194F-C109-4B99-B3BE-92DAC7126190}" srcId="{1DC17BBD-EC98-4B97-B614-7ADD242C3417}" destId="{4F0C3BB4-DA71-464A-9399-FAAB85BEB375}" srcOrd="1" destOrd="0" parTransId="{D5A8AA7D-9F1C-4709-A6A4-809E4CD6B7C1}" sibTransId="{DA9A5FD0-596F-4985-BBDC-5D3254DA8A10}"/>
    <dgm:cxn modelId="{59923D13-9841-4609-884B-572EE0CF3997}" type="presOf" srcId="{43E34C69-DEC5-4E78-A5CF-51DB1A07BF59}" destId="{0F0EEF32-8EC1-4204-AB99-66D7F5B00065}" srcOrd="0" destOrd="0" presId="urn:microsoft.com/office/officeart/2005/8/layout/hierarchy2"/>
    <dgm:cxn modelId="{ED1F306F-067C-4379-81CF-49B9ADEAB1DF}" srcId="{43E34C69-DEC5-4E78-A5CF-51DB1A07BF59}" destId="{1DC17BBD-EC98-4B97-B614-7ADD242C3417}" srcOrd="0" destOrd="0" parTransId="{9F9A71CC-26FD-41E8-A7DA-AD7E17CF8416}" sibTransId="{602B46CD-CFD7-42EA-B944-1FCB02193683}"/>
    <dgm:cxn modelId="{EA6784ED-B449-49AE-8A85-087DEE319B35}" type="presOf" srcId="{1DC17BBD-EC98-4B97-B614-7ADD242C3417}" destId="{87DC15D4-31B5-4571-B92C-0173ADC50990}" srcOrd="0" destOrd="0" presId="urn:microsoft.com/office/officeart/2005/8/layout/hierarchy2"/>
    <dgm:cxn modelId="{EA75F54B-539D-4568-9158-C788AC342B19}" type="presOf" srcId="{4F0C3BB4-DA71-464A-9399-FAAB85BEB375}" destId="{D3B662B1-28A8-4646-8A5D-21A5371277A8}" srcOrd="0" destOrd="0" presId="urn:microsoft.com/office/officeart/2005/8/layout/hierarchy2"/>
    <dgm:cxn modelId="{860FED0F-B06B-41D5-AA8B-5C477DC7836D}" type="presOf" srcId="{D5A8AA7D-9F1C-4709-A6A4-809E4CD6B7C1}" destId="{1AD1B1CA-7A00-4961-B34C-67A89A9BDB1B}" srcOrd="1" destOrd="0" presId="urn:microsoft.com/office/officeart/2005/8/layout/hierarchy2"/>
    <dgm:cxn modelId="{ED9C2F94-F0D2-481B-8158-508A981DAE9B}" type="presOf" srcId="{59BCAB1A-1A45-479B-A9B2-04DBDE82C747}" destId="{6F1C263E-B825-4AFF-BDAF-3FBA4AEC2955}" srcOrd="0" destOrd="0" presId="urn:microsoft.com/office/officeart/2005/8/layout/hierarchy2"/>
    <dgm:cxn modelId="{7EBED3C8-5594-4F68-A17C-BA914934BB32}" type="presParOf" srcId="{0F0EEF32-8EC1-4204-AB99-66D7F5B00065}" destId="{BA94048E-476C-442E-981A-6759AB1022BF}" srcOrd="0" destOrd="0" presId="urn:microsoft.com/office/officeart/2005/8/layout/hierarchy2"/>
    <dgm:cxn modelId="{A6D376F4-F53B-45CF-B776-A5D77825BE56}" type="presParOf" srcId="{BA94048E-476C-442E-981A-6759AB1022BF}" destId="{87DC15D4-31B5-4571-B92C-0173ADC50990}" srcOrd="0" destOrd="0" presId="urn:microsoft.com/office/officeart/2005/8/layout/hierarchy2"/>
    <dgm:cxn modelId="{A813A072-88B9-4D1B-BBB0-B2784CD11B8F}" type="presParOf" srcId="{BA94048E-476C-442E-981A-6759AB1022BF}" destId="{BF22D9E2-BFE4-422C-9093-74B2F9099B28}" srcOrd="1" destOrd="0" presId="urn:microsoft.com/office/officeart/2005/8/layout/hierarchy2"/>
    <dgm:cxn modelId="{5D413207-ECB5-4EAD-90CC-AA7B8B2C0E88}" type="presParOf" srcId="{BF22D9E2-BFE4-422C-9093-74B2F9099B28}" destId="{A8DB19EB-3211-4207-8AA2-D21D95C1134C}" srcOrd="0" destOrd="0" presId="urn:microsoft.com/office/officeart/2005/8/layout/hierarchy2"/>
    <dgm:cxn modelId="{8AEF0354-D21C-4592-A1AC-30B98F1C9E72}" type="presParOf" srcId="{A8DB19EB-3211-4207-8AA2-D21D95C1134C}" destId="{200074B8-C913-458F-8BF2-A28CF8740129}" srcOrd="0" destOrd="0" presId="urn:microsoft.com/office/officeart/2005/8/layout/hierarchy2"/>
    <dgm:cxn modelId="{139029B7-AD50-41A7-8362-DBB069C51973}" type="presParOf" srcId="{BF22D9E2-BFE4-422C-9093-74B2F9099B28}" destId="{89B368AA-4A69-48C1-AFA8-37808DC38791}" srcOrd="1" destOrd="0" presId="urn:microsoft.com/office/officeart/2005/8/layout/hierarchy2"/>
    <dgm:cxn modelId="{2AAC38A4-D37C-440A-91CB-4FD0EFD9A856}" type="presParOf" srcId="{89B368AA-4A69-48C1-AFA8-37808DC38791}" destId="{6F1C263E-B825-4AFF-BDAF-3FBA4AEC2955}" srcOrd="0" destOrd="0" presId="urn:microsoft.com/office/officeart/2005/8/layout/hierarchy2"/>
    <dgm:cxn modelId="{92D13F7A-6D2E-4567-9EF9-9448A72ED4F2}" type="presParOf" srcId="{89B368AA-4A69-48C1-AFA8-37808DC38791}" destId="{C73B7DE3-26DD-40D7-AECD-EC9600E936B4}" srcOrd="1" destOrd="0" presId="urn:microsoft.com/office/officeart/2005/8/layout/hierarchy2"/>
    <dgm:cxn modelId="{F90FC296-0012-425B-A7E3-AEA3EE2659E3}" type="presParOf" srcId="{BF22D9E2-BFE4-422C-9093-74B2F9099B28}" destId="{BD5650FC-6510-40C0-8058-595A1DEB1503}" srcOrd="2" destOrd="0" presId="urn:microsoft.com/office/officeart/2005/8/layout/hierarchy2"/>
    <dgm:cxn modelId="{AFC01FC9-423E-4CAC-8C9C-AE59724609C4}" type="presParOf" srcId="{BD5650FC-6510-40C0-8058-595A1DEB1503}" destId="{1AD1B1CA-7A00-4961-B34C-67A89A9BDB1B}" srcOrd="0" destOrd="0" presId="urn:microsoft.com/office/officeart/2005/8/layout/hierarchy2"/>
    <dgm:cxn modelId="{DE0C0F01-937F-480A-9AE4-4EF44878282C}" type="presParOf" srcId="{BF22D9E2-BFE4-422C-9093-74B2F9099B28}" destId="{E379D12E-19B3-46A2-BC3D-AA6ACC30852A}" srcOrd="3" destOrd="0" presId="urn:microsoft.com/office/officeart/2005/8/layout/hierarchy2"/>
    <dgm:cxn modelId="{4C15F54C-FE7E-4828-91A2-22457726C08A}" type="presParOf" srcId="{E379D12E-19B3-46A2-BC3D-AA6ACC30852A}" destId="{D3B662B1-28A8-4646-8A5D-21A5371277A8}" srcOrd="0" destOrd="0" presId="urn:microsoft.com/office/officeart/2005/8/layout/hierarchy2"/>
    <dgm:cxn modelId="{75629590-5A89-4956-B845-4FC4151D09F9}" type="presParOf" srcId="{E379D12E-19B3-46A2-BC3D-AA6ACC30852A}" destId="{9D91045B-5579-4505-B923-19AF8E7106A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88115-4DB2-4676-9747-610E39C788AB}">
      <dsp:nvSpPr>
        <dsp:cNvPr id="0" name=""/>
        <dsp:cNvSpPr/>
      </dsp:nvSpPr>
      <dsp:spPr>
        <a:xfrm>
          <a:off x="116919" y="2261929"/>
          <a:ext cx="2617576" cy="1308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воспитателя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919" y="2261929"/>
        <a:ext cx="2617576" cy="1308788"/>
      </dsp:txXfrm>
    </dsp:sp>
    <dsp:sp modelId="{35C091B9-1471-4D44-84F2-C4D313A9FB08}">
      <dsp:nvSpPr>
        <dsp:cNvPr id="0" name=""/>
        <dsp:cNvSpPr/>
      </dsp:nvSpPr>
      <dsp:spPr>
        <a:xfrm rot="17692822">
          <a:off x="2013693" y="1767299"/>
          <a:ext cx="248863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88633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 rot="17692822">
        <a:off x="3195794" y="1725278"/>
        <a:ext cx="124431" cy="124431"/>
      </dsp:txXfrm>
    </dsp:sp>
    <dsp:sp modelId="{CCCE950D-D780-4409-9751-9FC7974CA314}">
      <dsp:nvSpPr>
        <dsp:cNvPr id="0" name=""/>
        <dsp:cNvSpPr/>
      </dsp:nvSpPr>
      <dsp:spPr>
        <a:xfrm>
          <a:off x="3781525" y="4270"/>
          <a:ext cx="4310467" cy="1308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Локальные акты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1525" y="4270"/>
        <a:ext cx="4310467" cy="1308788"/>
      </dsp:txXfrm>
    </dsp:sp>
    <dsp:sp modelId="{D2945C25-0234-49C7-BEC7-BAE00087E085}">
      <dsp:nvSpPr>
        <dsp:cNvPr id="0" name=""/>
        <dsp:cNvSpPr/>
      </dsp:nvSpPr>
      <dsp:spPr>
        <a:xfrm rot="19457599">
          <a:off x="2613299" y="2519852"/>
          <a:ext cx="12894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89421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 rot="19457599">
        <a:off x="3225774" y="2507811"/>
        <a:ext cx="64471" cy="64471"/>
      </dsp:txXfrm>
    </dsp:sp>
    <dsp:sp modelId="{2DD2A7EF-414B-41AF-87B5-CFEAD5BC7DAA}">
      <dsp:nvSpPr>
        <dsp:cNvPr id="0" name=""/>
        <dsp:cNvSpPr/>
      </dsp:nvSpPr>
      <dsp:spPr>
        <a:xfrm>
          <a:off x="3781525" y="1509376"/>
          <a:ext cx="4310467" cy="1308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по организации работы воспитателя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1525" y="1509376"/>
        <a:ext cx="4310467" cy="1308788"/>
      </dsp:txXfrm>
    </dsp:sp>
    <dsp:sp modelId="{AE359F04-0A96-41B2-B125-851AEC2103A6}">
      <dsp:nvSpPr>
        <dsp:cNvPr id="0" name=""/>
        <dsp:cNvSpPr/>
      </dsp:nvSpPr>
      <dsp:spPr>
        <a:xfrm rot="2142401">
          <a:off x="2613299" y="3272405"/>
          <a:ext cx="12894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89421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 rot="2142401">
        <a:off x="3225774" y="3260365"/>
        <a:ext cx="64471" cy="64471"/>
      </dsp:txXfrm>
    </dsp:sp>
    <dsp:sp modelId="{4DA3BFCA-6D6C-4224-909E-8EE9DDE4427F}">
      <dsp:nvSpPr>
        <dsp:cNvPr id="0" name=""/>
        <dsp:cNvSpPr/>
      </dsp:nvSpPr>
      <dsp:spPr>
        <a:xfrm>
          <a:off x="3781525" y="3014483"/>
          <a:ext cx="4310467" cy="1308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по организации работы с воспитанниками ДОУ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1525" y="3014483"/>
        <a:ext cx="4310467" cy="1308788"/>
      </dsp:txXfrm>
    </dsp:sp>
    <dsp:sp modelId="{5C7C64D6-E318-48E4-886A-E2520259608B}">
      <dsp:nvSpPr>
        <dsp:cNvPr id="0" name=""/>
        <dsp:cNvSpPr/>
      </dsp:nvSpPr>
      <dsp:spPr>
        <a:xfrm rot="3854846">
          <a:off x="2066082" y="3960690"/>
          <a:ext cx="236390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63909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3854846">
        <a:off x="3188939" y="3921787"/>
        <a:ext cx="118195" cy="118195"/>
      </dsp:txXfrm>
    </dsp:sp>
    <dsp:sp modelId="{4FDCC935-76EA-451B-BEE5-833215AA407B}">
      <dsp:nvSpPr>
        <dsp:cNvPr id="0" name=""/>
        <dsp:cNvSpPr/>
      </dsp:nvSpPr>
      <dsp:spPr>
        <a:xfrm>
          <a:off x="3761579" y="4391053"/>
          <a:ext cx="4248849" cy="1308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Документация по организации взаимодействия с семьями воспитанников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1579" y="4391053"/>
        <a:ext cx="4248849" cy="1308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B4E57-88B6-44FF-ABBD-C682BA025CB8}">
      <dsp:nvSpPr>
        <dsp:cNvPr id="0" name=""/>
        <dsp:cNvSpPr/>
      </dsp:nvSpPr>
      <dsp:spPr>
        <a:xfrm>
          <a:off x="1850074" y="3168351"/>
          <a:ext cx="788264" cy="274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132" y="0"/>
              </a:lnTo>
              <a:lnTo>
                <a:pt x="394132" y="2741503"/>
              </a:lnTo>
              <a:lnTo>
                <a:pt x="788264" y="27415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72892" y="4467789"/>
        <a:ext cx="142628" cy="142628"/>
      </dsp:txXfrm>
    </dsp:sp>
    <dsp:sp modelId="{CB384FCF-FB91-451B-BB5C-E3F33639298C}">
      <dsp:nvSpPr>
        <dsp:cNvPr id="0" name=""/>
        <dsp:cNvSpPr/>
      </dsp:nvSpPr>
      <dsp:spPr>
        <a:xfrm>
          <a:off x="1850074" y="3168351"/>
          <a:ext cx="788264" cy="170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132" y="0"/>
              </a:lnTo>
              <a:lnTo>
                <a:pt x="394132" y="1701060"/>
              </a:lnTo>
              <a:lnTo>
                <a:pt x="788264" y="17010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197335" y="3972011"/>
        <a:ext cx="93741" cy="93741"/>
      </dsp:txXfrm>
    </dsp:sp>
    <dsp:sp modelId="{7334658D-1BEA-47AF-AD27-482ED85FF9B4}">
      <dsp:nvSpPr>
        <dsp:cNvPr id="0" name=""/>
        <dsp:cNvSpPr/>
      </dsp:nvSpPr>
      <dsp:spPr>
        <a:xfrm>
          <a:off x="1850074" y="3168351"/>
          <a:ext cx="788264" cy="48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132" y="0"/>
              </a:lnTo>
              <a:lnTo>
                <a:pt x="394132" y="482151"/>
              </a:lnTo>
              <a:lnTo>
                <a:pt x="788264" y="4821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221105" y="3386326"/>
        <a:ext cx="46201" cy="46201"/>
      </dsp:txXfrm>
    </dsp:sp>
    <dsp:sp modelId="{2873A3C2-D29A-41E1-8266-1DE66E2919E1}">
      <dsp:nvSpPr>
        <dsp:cNvPr id="0" name=""/>
        <dsp:cNvSpPr/>
      </dsp:nvSpPr>
      <dsp:spPr>
        <a:xfrm>
          <a:off x="1850074" y="2349932"/>
          <a:ext cx="788264" cy="818419"/>
        </a:xfrm>
        <a:custGeom>
          <a:avLst/>
          <a:gdLst/>
          <a:ahLst/>
          <a:cxnLst/>
          <a:rect l="0" t="0" r="0" b="0"/>
          <a:pathLst>
            <a:path>
              <a:moveTo>
                <a:pt x="0" y="818419"/>
              </a:moveTo>
              <a:lnTo>
                <a:pt x="394132" y="818419"/>
              </a:lnTo>
              <a:lnTo>
                <a:pt x="394132" y="0"/>
              </a:lnTo>
              <a:lnTo>
                <a:pt x="78826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215799" y="2730734"/>
        <a:ext cx="56814" cy="56814"/>
      </dsp:txXfrm>
    </dsp:sp>
    <dsp:sp modelId="{3AC1DE03-9BD8-4965-A5DE-64019C26D93B}">
      <dsp:nvSpPr>
        <dsp:cNvPr id="0" name=""/>
        <dsp:cNvSpPr/>
      </dsp:nvSpPr>
      <dsp:spPr>
        <a:xfrm>
          <a:off x="1850074" y="1246974"/>
          <a:ext cx="788264" cy="1921377"/>
        </a:xfrm>
        <a:custGeom>
          <a:avLst/>
          <a:gdLst/>
          <a:ahLst/>
          <a:cxnLst/>
          <a:rect l="0" t="0" r="0" b="0"/>
          <a:pathLst>
            <a:path>
              <a:moveTo>
                <a:pt x="0" y="1921377"/>
              </a:moveTo>
              <a:lnTo>
                <a:pt x="394132" y="1921377"/>
              </a:lnTo>
              <a:lnTo>
                <a:pt x="394132" y="0"/>
              </a:lnTo>
              <a:lnTo>
                <a:pt x="78826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192286" y="2155743"/>
        <a:ext cx="103839" cy="103839"/>
      </dsp:txXfrm>
    </dsp:sp>
    <dsp:sp modelId="{BD0A1E58-0F52-4E6E-801D-E106C49AE247}">
      <dsp:nvSpPr>
        <dsp:cNvPr id="0" name=""/>
        <dsp:cNvSpPr/>
      </dsp:nvSpPr>
      <dsp:spPr>
        <a:xfrm>
          <a:off x="1850074" y="343413"/>
          <a:ext cx="788264" cy="2824938"/>
        </a:xfrm>
        <a:custGeom>
          <a:avLst/>
          <a:gdLst/>
          <a:ahLst/>
          <a:cxnLst/>
          <a:rect l="0" t="0" r="0" b="0"/>
          <a:pathLst>
            <a:path>
              <a:moveTo>
                <a:pt x="0" y="2824938"/>
              </a:moveTo>
              <a:lnTo>
                <a:pt x="394132" y="2824938"/>
              </a:lnTo>
              <a:lnTo>
                <a:pt x="394132" y="0"/>
              </a:lnTo>
              <a:lnTo>
                <a:pt x="78826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170885" y="1682561"/>
        <a:ext cx="146642" cy="146642"/>
      </dsp:txXfrm>
    </dsp:sp>
    <dsp:sp modelId="{C583A2A0-7E89-4C5A-96CF-C1B2615C9959}">
      <dsp:nvSpPr>
        <dsp:cNvPr id="0" name=""/>
        <dsp:cNvSpPr/>
      </dsp:nvSpPr>
      <dsp:spPr>
        <a:xfrm rot="16200000">
          <a:off x="-1912904" y="2567540"/>
          <a:ext cx="6324333" cy="12016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Документация по организации работы воспитателя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912904" y="2567540"/>
        <a:ext cx="6324333" cy="1201623"/>
      </dsp:txXfrm>
    </dsp:sp>
    <dsp:sp modelId="{0BCE85A7-313F-4D02-935D-CB24282D230C}">
      <dsp:nvSpPr>
        <dsp:cNvPr id="0" name=""/>
        <dsp:cNvSpPr/>
      </dsp:nvSpPr>
      <dsp:spPr>
        <a:xfrm>
          <a:off x="2638338" y="73979"/>
          <a:ext cx="5146857" cy="5388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Перспективный план на год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8" y="73979"/>
        <a:ext cx="5146857" cy="538868"/>
      </dsp:txXfrm>
    </dsp:sp>
    <dsp:sp modelId="{F9747301-D35A-4B53-A118-99EBC14F2012}">
      <dsp:nvSpPr>
        <dsp:cNvPr id="0" name=""/>
        <dsp:cNvSpPr/>
      </dsp:nvSpPr>
      <dsp:spPr>
        <a:xfrm>
          <a:off x="2638338" y="913253"/>
          <a:ext cx="5146857" cy="6674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Календарный план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8" y="913253"/>
        <a:ext cx="5146857" cy="667441"/>
      </dsp:txXfrm>
    </dsp:sp>
    <dsp:sp modelId="{6747AC54-A823-4780-8473-E5DAEE942D2A}">
      <dsp:nvSpPr>
        <dsp:cNvPr id="0" name=""/>
        <dsp:cNvSpPr/>
      </dsp:nvSpPr>
      <dsp:spPr>
        <a:xfrm>
          <a:off x="2638338" y="1881100"/>
          <a:ext cx="5146857" cy="937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Модель организации образовательной деятельности (сетка занятий)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8" y="1881100"/>
        <a:ext cx="5146857" cy="937662"/>
      </dsp:txXfrm>
    </dsp:sp>
    <dsp:sp modelId="{5274E321-7211-4020-96D6-183D8220378C}">
      <dsp:nvSpPr>
        <dsp:cNvPr id="0" name=""/>
        <dsp:cNvSpPr/>
      </dsp:nvSpPr>
      <dsp:spPr>
        <a:xfrm>
          <a:off x="2638338" y="3119169"/>
          <a:ext cx="5146857" cy="10626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Оценка результатов освоения программы (педагогическая диагностика)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8" y="3119169"/>
        <a:ext cx="5146857" cy="1062667"/>
      </dsp:txXfrm>
    </dsp:sp>
    <dsp:sp modelId="{4D0F1D43-9A75-4C43-8BED-1077D6C0054B}">
      <dsp:nvSpPr>
        <dsp:cNvPr id="0" name=""/>
        <dsp:cNvSpPr/>
      </dsp:nvSpPr>
      <dsp:spPr>
        <a:xfrm>
          <a:off x="2638338" y="4482243"/>
          <a:ext cx="5210155" cy="7743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Портфолио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воспитателя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(педагогическая копилка)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8" y="4482243"/>
        <a:ext cx="5210155" cy="774338"/>
      </dsp:txXfrm>
    </dsp:sp>
    <dsp:sp modelId="{532DF86A-7C9B-45A5-9D58-C9CECFC8E857}">
      <dsp:nvSpPr>
        <dsp:cNvPr id="0" name=""/>
        <dsp:cNvSpPr/>
      </dsp:nvSpPr>
      <dsp:spPr>
        <a:xfrm>
          <a:off x="2638338" y="5556987"/>
          <a:ext cx="5196873" cy="705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Папка по самообразованию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8338" y="5556987"/>
        <a:ext cx="5196873" cy="7057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84FCF-FB91-451B-BB5C-E3F33639298C}">
      <dsp:nvSpPr>
        <dsp:cNvPr id="0" name=""/>
        <dsp:cNvSpPr/>
      </dsp:nvSpPr>
      <dsp:spPr>
        <a:xfrm>
          <a:off x="1990058" y="3168351"/>
          <a:ext cx="815436" cy="1975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718" y="0"/>
              </a:lnTo>
              <a:lnTo>
                <a:pt x="407718" y="1975197"/>
              </a:lnTo>
              <a:lnTo>
                <a:pt x="815436" y="1975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344353" y="4102528"/>
        <a:ext cx="106844" cy="106844"/>
      </dsp:txXfrm>
    </dsp:sp>
    <dsp:sp modelId="{7334658D-1BEA-47AF-AD27-482ED85FF9B4}">
      <dsp:nvSpPr>
        <dsp:cNvPr id="0" name=""/>
        <dsp:cNvSpPr/>
      </dsp:nvSpPr>
      <dsp:spPr>
        <a:xfrm>
          <a:off x="1990058" y="3077820"/>
          <a:ext cx="8154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0531"/>
              </a:moveTo>
              <a:lnTo>
                <a:pt x="407718" y="90531"/>
              </a:lnTo>
              <a:lnTo>
                <a:pt x="407718" y="45720"/>
              </a:lnTo>
              <a:lnTo>
                <a:pt x="81543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377359" y="3103123"/>
        <a:ext cx="40833" cy="40833"/>
      </dsp:txXfrm>
    </dsp:sp>
    <dsp:sp modelId="{2873A3C2-D29A-41E1-8266-1DE66E2919E1}">
      <dsp:nvSpPr>
        <dsp:cNvPr id="0" name=""/>
        <dsp:cNvSpPr/>
      </dsp:nvSpPr>
      <dsp:spPr>
        <a:xfrm>
          <a:off x="1990058" y="1185040"/>
          <a:ext cx="815436" cy="1983311"/>
        </a:xfrm>
        <a:custGeom>
          <a:avLst/>
          <a:gdLst/>
          <a:ahLst/>
          <a:cxnLst/>
          <a:rect l="0" t="0" r="0" b="0"/>
          <a:pathLst>
            <a:path>
              <a:moveTo>
                <a:pt x="0" y="1983311"/>
              </a:moveTo>
              <a:lnTo>
                <a:pt x="407718" y="1983311"/>
              </a:lnTo>
              <a:lnTo>
                <a:pt x="407718" y="0"/>
              </a:lnTo>
              <a:lnTo>
                <a:pt x="81543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+mj-lt"/>
          </a:endParaRPr>
        </a:p>
      </dsp:txBody>
      <dsp:txXfrm>
        <a:off x="2344166" y="2123085"/>
        <a:ext cx="107220" cy="107220"/>
      </dsp:txXfrm>
    </dsp:sp>
    <dsp:sp modelId="{C583A2A0-7E89-4C5A-96CF-C1B2615C9959}">
      <dsp:nvSpPr>
        <dsp:cNvPr id="0" name=""/>
        <dsp:cNvSpPr/>
      </dsp:nvSpPr>
      <dsp:spPr>
        <a:xfrm rot="16200000">
          <a:off x="-1209668" y="2421689"/>
          <a:ext cx="4906129" cy="1493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Документация по организации работы с воспитанниками ДОУ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209668" y="2421689"/>
        <a:ext cx="4906129" cy="1493324"/>
      </dsp:txXfrm>
    </dsp:sp>
    <dsp:sp modelId="{6747AC54-A823-4780-8473-E5DAEE942D2A}">
      <dsp:nvSpPr>
        <dsp:cNvPr id="0" name=""/>
        <dsp:cNvSpPr/>
      </dsp:nvSpPr>
      <dsp:spPr>
        <a:xfrm>
          <a:off x="2805494" y="715291"/>
          <a:ext cx="5156924" cy="9394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Дневник воспитателя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5494" y="715291"/>
        <a:ext cx="5156924" cy="939496"/>
      </dsp:txXfrm>
    </dsp:sp>
    <dsp:sp modelId="{5274E321-7211-4020-96D6-183D8220378C}">
      <dsp:nvSpPr>
        <dsp:cNvPr id="0" name=""/>
        <dsp:cNvSpPr/>
      </dsp:nvSpPr>
      <dsp:spPr>
        <a:xfrm>
          <a:off x="2805494" y="2591166"/>
          <a:ext cx="5156924" cy="1064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Адаптационные листы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5494" y="2591166"/>
        <a:ext cx="5156924" cy="1064746"/>
      </dsp:txXfrm>
    </dsp:sp>
    <dsp:sp modelId="{4D0F1D43-9A75-4C43-8BED-1077D6C0054B}">
      <dsp:nvSpPr>
        <dsp:cNvPr id="0" name=""/>
        <dsp:cNvSpPr/>
      </dsp:nvSpPr>
      <dsp:spPr>
        <a:xfrm>
          <a:off x="2805494" y="4755622"/>
          <a:ext cx="5220346" cy="775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Журнал приема и передачи детей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5494" y="4755622"/>
        <a:ext cx="5220346" cy="7758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C15D4-31B5-4571-B92C-0173ADC50990}">
      <dsp:nvSpPr>
        <dsp:cNvPr id="0" name=""/>
        <dsp:cNvSpPr/>
      </dsp:nvSpPr>
      <dsp:spPr>
        <a:xfrm>
          <a:off x="113186" y="5088"/>
          <a:ext cx="1763988" cy="59664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Документация по организации взаимодействия с семьями воспитанников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186" y="5088"/>
        <a:ext cx="1763988" cy="5966487"/>
      </dsp:txXfrm>
    </dsp:sp>
    <dsp:sp modelId="{A8DB19EB-3211-4207-8AA2-D21D95C1134C}">
      <dsp:nvSpPr>
        <dsp:cNvPr id="0" name=""/>
        <dsp:cNvSpPr/>
      </dsp:nvSpPr>
      <dsp:spPr>
        <a:xfrm rot="19457599">
          <a:off x="1718815" y="2470920"/>
          <a:ext cx="1684815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684815" y="257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457599">
        <a:off x="2519102" y="2454552"/>
        <a:ext cx="84240" cy="84240"/>
      </dsp:txXfrm>
    </dsp:sp>
    <dsp:sp modelId="{6F1C263E-B825-4AFF-BDAF-3FBA4AEC2955}">
      <dsp:nvSpPr>
        <dsp:cNvPr id="0" name=""/>
        <dsp:cNvSpPr/>
      </dsp:nvSpPr>
      <dsp:spPr>
        <a:xfrm>
          <a:off x="3245271" y="1149953"/>
          <a:ext cx="4932806" cy="1710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Перспективный план работы с родителями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271" y="1149953"/>
        <a:ext cx="4932806" cy="1710119"/>
      </dsp:txXfrm>
    </dsp:sp>
    <dsp:sp modelId="{BD5650FC-6510-40C0-8058-595A1DEB1503}">
      <dsp:nvSpPr>
        <dsp:cNvPr id="0" name=""/>
        <dsp:cNvSpPr/>
      </dsp:nvSpPr>
      <dsp:spPr>
        <a:xfrm rot="2142401">
          <a:off x="1718815" y="3454239"/>
          <a:ext cx="1684815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684815" y="257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2401">
        <a:off x="2519102" y="3437871"/>
        <a:ext cx="84240" cy="84240"/>
      </dsp:txXfrm>
    </dsp:sp>
    <dsp:sp modelId="{D3B662B1-28A8-4646-8A5D-21A5371277A8}">
      <dsp:nvSpPr>
        <dsp:cNvPr id="0" name=""/>
        <dsp:cNvSpPr/>
      </dsp:nvSpPr>
      <dsp:spPr>
        <a:xfrm>
          <a:off x="3245271" y="3116590"/>
          <a:ext cx="4885743" cy="1710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Протоколы родительских собраний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271" y="3116590"/>
        <a:ext cx="4885743" cy="171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98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18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20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41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9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49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25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6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44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2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49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7D7E-BDC8-4C6A-BA05-5DCB803B634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E29B-4B7E-4166-86CA-CF7A5CC0C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документация воспитателя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№21 «Мозаика»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9411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Горшкова Н.А.,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Папка по самообразованию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елец\Desktop\171320264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752528" cy="3854796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17132026413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133" b="8681"/>
          <a:stretch>
            <a:fillRect/>
          </a:stretch>
        </p:blipFill>
        <p:spPr bwMode="auto">
          <a:xfrm>
            <a:off x="4644008" y="4365104"/>
            <a:ext cx="392024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75121461"/>
              </p:ext>
            </p:extLst>
          </p:nvPr>
        </p:nvGraphicFramePr>
        <p:xfrm>
          <a:off x="395535" y="260648"/>
          <a:ext cx="8496945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15" y="2174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Дневник воспитателя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4" t="16116" r="6046" b="10809"/>
          <a:stretch/>
        </p:blipFill>
        <p:spPr bwMode="auto">
          <a:xfrm>
            <a:off x="172528" y="548680"/>
            <a:ext cx="70712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6" t="19649" r="6210" b="8870"/>
          <a:stretch/>
        </p:blipFill>
        <p:spPr bwMode="auto">
          <a:xfrm>
            <a:off x="1588531" y="3356992"/>
            <a:ext cx="7452040" cy="34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80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Адаптационные листы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0076" t="35235" r="25649" b="19485"/>
          <a:stretch>
            <a:fillRect/>
          </a:stretch>
        </p:blipFill>
        <p:spPr bwMode="auto">
          <a:xfrm>
            <a:off x="467544" y="1556791"/>
            <a:ext cx="8280920" cy="47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 ПРИЕМА И ПЕРЕДАЧИ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1" t="16548" r="20441" b="10247"/>
          <a:stretch/>
        </p:blipFill>
        <p:spPr bwMode="auto">
          <a:xfrm>
            <a:off x="107504" y="692696"/>
            <a:ext cx="4632386" cy="326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7" t="20142" r="20527" b="7046"/>
          <a:stretch/>
        </p:blipFill>
        <p:spPr bwMode="auto">
          <a:xfrm>
            <a:off x="3779912" y="2996952"/>
            <a:ext cx="5149971" cy="3597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6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912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Перспективный план работы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26088" r="20481" b="8681"/>
          <a:stretch>
            <a:fillRect/>
          </a:stretch>
        </p:blipFill>
        <p:spPr bwMode="auto">
          <a:xfrm>
            <a:off x="467544" y="1484784"/>
            <a:ext cx="823701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56763361"/>
              </p:ext>
            </p:extLst>
          </p:nvPr>
        </p:nvGraphicFramePr>
        <p:xfrm>
          <a:off x="395536" y="548680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879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Локальные акты: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Должностная инструкция воспитателя дошкольных групп.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Инструкция по охране жизни и здоровья детей ДОУ.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Сезонные инструкции по технике безопасности работы на участке.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Инструкция по технике безопасности при организации занятий на физкультурной площадке.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75121461"/>
              </p:ext>
            </p:extLst>
          </p:nvPr>
        </p:nvGraphicFramePr>
        <p:xfrm>
          <a:off x="395535" y="260648"/>
          <a:ext cx="8496945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42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Перспективный план на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863" t="27360" r="26756" b="18500"/>
          <a:stretch>
            <a:fillRect/>
          </a:stretch>
        </p:blipFill>
        <p:spPr bwMode="auto">
          <a:xfrm>
            <a:off x="683568" y="1124744"/>
            <a:ext cx="8057040" cy="54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Календарный 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6203" r="58773" b="9813"/>
          <a:stretch>
            <a:fillRect/>
          </a:stretch>
        </p:blipFill>
        <p:spPr bwMode="auto">
          <a:xfrm>
            <a:off x="323528" y="1268760"/>
            <a:ext cx="32902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573" t="36219" r="9599" b="11610"/>
          <a:stretch>
            <a:fillRect/>
          </a:stretch>
        </p:blipFill>
        <p:spPr bwMode="auto">
          <a:xfrm>
            <a:off x="3707904" y="1052736"/>
            <a:ext cx="4300100" cy="281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7863" t="33266" r="27863" b="17516"/>
          <a:stretch>
            <a:fillRect/>
          </a:stretch>
        </p:blipFill>
        <p:spPr bwMode="auto">
          <a:xfrm>
            <a:off x="4499992" y="3933056"/>
            <a:ext cx="4334882" cy="270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Модель организации образовательной деятельности (сетка занятий)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26" t="26088" r="51789" b="13454"/>
          <a:stretch>
            <a:fillRect/>
          </a:stretch>
        </p:blipFill>
        <p:spPr bwMode="auto">
          <a:xfrm>
            <a:off x="1835696" y="1412776"/>
            <a:ext cx="5400600" cy="5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результатов освоения программы (педагогическая диагностика)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26088" r="19587" b="8681"/>
          <a:stretch>
            <a:fillRect/>
          </a:stretch>
        </p:blipFill>
        <p:spPr bwMode="auto">
          <a:xfrm>
            <a:off x="251520" y="1340768"/>
            <a:ext cx="4896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2328" t="25391" r="22328" b="9641"/>
          <a:stretch>
            <a:fillRect/>
          </a:stretch>
        </p:blipFill>
        <p:spPr bwMode="auto">
          <a:xfrm>
            <a:off x="3740635" y="3284984"/>
            <a:ext cx="50187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воспитателя (педагогическая копилка)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Сертификаты, грамоты, благодарности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Лист/тетрадь профессиональной активности (записи о посещении мероприятий города и района)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разработки (конспекты, консультации, сценарии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касаемые 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Листы эффективности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Удостоверения курсов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детей 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3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235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Педагогическая документация воспитателя ДОУ</vt:lpstr>
      <vt:lpstr>Слайд 2</vt:lpstr>
      <vt:lpstr>Слайд 3</vt:lpstr>
      <vt:lpstr>Слайд 4</vt:lpstr>
      <vt:lpstr>Перспективный план на год</vt:lpstr>
      <vt:lpstr>Календарный план</vt:lpstr>
      <vt:lpstr>Модель организации образовательной деятельности (сетка занятий)</vt:lpstr>
      <vt:lpstr>Оценка результатов освоения программы (педагогическая диагностика)</vt:lpstr>
      <vt:lpstr>Портфолио воспитателя (педагогическая копилка)</vt:lpstr>
      <vt:lpstr>Папка по самообразованию</vt:lpstr>
      <vt:lpstr>Слайд 11</vt:lpstr>
      <vt:lpstr>Дневник воспитателя</vt:lpstr>
      <vt:lpstr>Адаптационные листы</vt:lpstr>
      <vt:lpstr>Слайд 14</vt:lpstr>
      <vt:lpstr>Слайд 15</vt:lpstr>
      <vt:lpstr>Перспективный план работы с родителями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воспитателя ДОУ</dc:title>
  <dc:creator>User</dc:creator>
  <cp:lastModifiedBy>Пользователь</cp:lastModifiedBy>
  <cp:revision>27</cp:revision>
  <dcterms:created xsi:type="dcterms:W3CDTF">2022-04-21T06:37:27Z</dcterms:created>
  <dcterms:modified xsi:type="dcterms:W3CDTF">2024-05-07T15:58:58Z</dcterms:modified>
</cp:coreProperties>
</file>