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87" r:id="rId4"/>
    <p:sldId id="281" r:id="rId5"/>
    <p:sldId id="283" r:id="rId6"/>
    <p:sldId id="285" r:id="rId7"/>
    <p:sldId id="286" r:id="rId8"/>
    <p:sldId id="288" r:id="rId9"/>
    <p:sldId id="289" r:id="rId10"/>
    <p:sldId id="268" r:id="rId11"/>
    <p:sldId id="269" r:id="rId12"/>
    <p:sldId id="271" r:id="rId13"/>
    <p:sldId id="272" r:id="rId14"/>
    <p:sldId id="274" r:id="rId15"/>
    <p:sldId id="275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>
        <p:scale>
          <a:sx n="81" d="100"/>
          <a:sy n="81" d="100"/>
        </p:scale>
        <p:origin x="-107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5918-90BB-4505-9D80-CEA2617A8F4A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12064-A790-48C5-A4A1-9BDADC623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2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2C5234-FA01-4781-9DCC-5DD750936E3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2C5234-FA01-4781-9DCC-5DD750936E3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2C5234-FA01-4781-9DCC-5DD750936E3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2C5234-FA01-4781-9DCC-5DD750936E3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2C5234-FA01-4781-9DCC-5DD750936E3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2C5234-FA01-4781-9DCC-5DD750936E3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2C5234-FA01-4781-9DCC-5DD750936E3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4763745_1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3068960"/>
            <a:ext cx="5001791" cy="3534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7416824" cy="2304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Организация музыкального уголка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 группах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детского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сада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861048"/>
            <a:ext cx="3272408" cy="7920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воспитателей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81303" y="5157192"/>
            <a:ext cx="385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Бережная Светлана Сергеевна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692696"/>
            <a:ext cx="8712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творческих сюжетно-ролевых игр: 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игрушки 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музыкальные игрушки;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 -  неваляшки,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образные музыкальные «поющие» или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«танцующие» игрушки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шзщш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124744"/>
            <a:ext cx="1905000" cy="14287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260648"/>
            <a:ext cx="742203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МУЗЫКАЛЬНЫХ УГОЛКАХ ДОЛЖНЫ НАХОДИТЬСЯ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57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052736"/>
            <a:ext cx="962025" cy="1428750"/>
          </a:xfrm>
          <a:prstGeom prst="rect">
            <a:avLst/>
          </a:prstGeom>
        </p:spPr>
      </p:pic>
      <p:pic>
        <p:nvPicPr>
          <p:cNvPr id="16386" name="Picture 2" descr="http://www.lavatoys.ru/media/images/products/2013/10/LA851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412776"/>
            <a:ext cx="1296144" cy="1565536"/>
          </a:xfrm>
          <a:prstGeom prst="rect">
            <a:avLst/>
          </a:prstGeom>
          <a:noFill/>
        </p:spPr>
      </p:pic>
      <p:pic>
        <p:nvPicPr>
          <p:cNvPr id="16388" name="Picture 4" descr="http://lh6.googleusercontent.com/-PHAAgBmNZvQ/AAAAAAAAAAI/AAAAAAAAAPE/EL33vn8QAXY/phot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052736"/>
            <a:ext cx="1111949" cy="12764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2492896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Музыкально-дидактические игры:</a:t>
            </a:r>
          </a:p>
        </p:txBody>
      </p:sp>
      <p:pic>
        <p:nvPicPr>
          <p:cNvPr id="16" name="Рисунок 15" descr="big_teacherPic_a21c3f33ad484c6ba383daebdb971fb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3068960"/>
            <a:ext cx="2365077" cy="177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big_teacherPic_ff0d33798dc447aea8fe550abced14f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72200" y="4581128"/>
            <a:ext cx="242043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141611886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83968" y="2996952"/>
            <a:ext cx="2448272" cy="183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59d7e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95736" y="4581128"/>
            <a:ext cx="2430612" cy="182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260648"/>
            <a:ext cx="3555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Образные пособия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671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AutoNum type="arabicParenR"/>
            </a:pPr>
            <a:r>
              <a:rPr lang="ru-RU" sz="2000" dirty="0" smtClean="0"/>
              <a:t>Портреты композиторов (произведения которого дети поют или слушают)</a:t>
            </a:r>
          </a:p>
        </p:txBody>
      </p: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268760"/>
            <a:ext cx="17901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://hayasanews.com/wp-content/uploads/2012/04/34bec4b8d5c018df5f9b3b3880969d0413351619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268760"/>
            <a:ext cx="1800200" cy="240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://img1.liveinternet.ru/images/attach/c/2/73/634/73634007_4000491_prok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96651" y="1268760"/>
            <a:ext cx="18315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51520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Чайковский П.И.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Чайковский Д.Б.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6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Прокофьев С.С.</a:t>
            </a:r>
            <a:endParaRPr lang="ru-RU" sz="1400" b="1" dirty="0"/>
          </a:p>
        </p:txBody>
      </p:sp>
      <p:pic>
        <p:nvPicPr>
          <p:cNvPr id="15368" name="Picture 8" descr="http://pomnirossiu.ru/upload/image/sootechestvennik/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1268760"/>
            <a:ext cx="18722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516216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Рахманинов С.В.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07707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 smtClean="0"/>
              <a:t> 2) Иллюстрации - пособия типа «Лото»: карточки </a:t>
            </a:r>
          </a:p>
          <a:p>
            <a:pPr lvl="0">
              <a:buNone/>
            </a:pPr>
            <a:r>
              <a:rPr lang="ru-RU" dirty="0" smtClean="0"/>
              <a:t>с нарисованными или наклеенными на них картинками</a:t>
            </a:r>
          </a:p>
        </p:txBody>
      </p:sp>
      <p:pic>
        <p:nvPicPr>
          <p:cNvPr id="20" name="Рисунок 19" descr="5370-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796136" y="4005064"/>
            <a:ext cx="3024336" cy="256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http://cdn.vseinet.ru/products/983/983148/1_28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4719265"/>
            <a:ext cx="3312368" cy="187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620688"/>
            <a:ext cx="6732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Книжки-малютки «Мы поем»,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картинки к песням, которые могут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выполнены в виде большого альбома или отдельные красочные иллюстрации,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по теме «Времена года»,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музыкальных инструментов,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 изображением животных поющих, танцующих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играющих на музыкальных инструментах,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«Мы рисуем песенку»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для рассматривания: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«Симфонический оркестр»,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инструменты»,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«Танцы народов мира», 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пособие «Эмоции»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img1.liveinternet.ru/images/attach/c/8/104/763/104763797_1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4581128"/>
            <a:ext cx="2952328" cy="2086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398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д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1052736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olotaja_osenx_akw_kop_s_kart_i._lewitana_mww_19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16216" y="2996952"/>
            <a:ext cx="2357454" cy="163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188640"/>
            <a:ext cx="4623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Всевозможные  картинки: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 descr="m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16216" y="4869160"/>
            <a:ext cx="233986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AutoShape 4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http://www.studerasmart.nu/wp-content/uploads/2012/04/personlighetstester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581128"/>
            <a:ext cx="309826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озвученные детские музыкальные игрушки  и инструменты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64904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Озвученные музыкальные инструменты и игрушки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ксилофон-2832277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36" y="4797152"/>
            <a:ext cx="2664296" cy="1512168"/>
          </a:xfrm>
          <a:prstGeom prst="rect">
            <a:avLst/>
          </a:prstGeom>
        </p:spPr>
      </p:pic>
      <p:pic>
        <p:nvPicPr>
          <p:cNvPr id="10" name="Рисунок 9" descr="57941_660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91029" y="4836790"/>
            <a:ext cx="1252971" cy="2021210"/>
          </a:xfrm>
          <a:prstGeom prst="rect">
            <a:avLst/>
          </a:prstGeom>
        </p:spPr>
      </p:pic>
      <p:pic>
        <p:nvPicPr>
          <p:cNvPr id="11266" name="Picture 2" descr="http://drumsound.net/img/snar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4614326"/>
            <a:ext cx="2489076" cy="2243674"/>
          </a:xfrm>
          <a:prstGeom prst="rect">
            <a:avLst/>
          </a:prstGeom>
          <a:noFill/>
        </p:spPr>
      </p:pic>
      <p:pic>
        <p:nvPicPr>
          <p:cNvPr id="11268" name="Picture 4" descr="http://www.dolphinmusic.co.uk/shop_image/uploads/Image/25%20Key%20MIDI%20Controller%20Keyboar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1268760"/>
            <a:ext cx="2880320" cy="1226803"/>
          </a:xfrm>
          <a:prstGeom prst="rect">
            <a:avLst/>
          </a:prstGeom>
          <a:noFill/>
        </p:spPr>
      </p:pic>
      <p:pic>
        <p:nvPicPr>
          <p:cNvPr id="13" name="Рисунок 12" descr="dsc_250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2204864"/>
            <a:ext cx="2665859" cy="266585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520" y="306896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игрушки-инструменты со звуком неопределённый высот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игрушки-инструменты, издающие только один звук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игрушки-инструменты с фиксированной мелодией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игрушки-инструменты с диатоническими и хроматическими звукорядом для творческого </a:t>
            </a:r>
            <a:r>
              <a:rPr lang="ru-RU" dirty="0" err="1" smtClean="0"/>
              <a:t>музицирования</a:t>
            </a:r>
            <a:endParaRPr lang="ru-RU" dirty="0" smtClean="0"/>
          </a:p>
        </p:txBody>
      </p:sp>
      <p:pic>
        <p:nvPicPr>
          <p:cNvPr id="11270" name="Picture 6" descr="http://timosha.in.ua/image/cache/data/tovari/bino/papka2/big_e478ff7da4_34-600x60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725144"/>
            <a:ext cx="2762672" cy="1844887"/>
          </a:xfrm>
          <a:prstGeom prst="rect">
            <a:avLst/>
          </a:prstGeom>
          <a:noFill/>
        </p:spPr>
      </p:pic>
      <p:pic>
        <p:nvPicPr>
          <p:cNvPr id="11272" name="Picture 8" descr="http://gigabaza.ru/images/44/87403/40f67c12.jpg"/>
          <p:cNvPicPr>
            <a:picLocks noChangeAspect="1" noChangeArrowheads="1"/>
          </p:cNvPicPr>
          <p:nvPr/>
        </p:nvPicPr>
        <p:blipFill>
          <a:blip r:embed="rId8" cstate="email">
            <a:lum bright="8000"/>
          </a:blip>
          <a:srcRect/>
          <a:stretch>
            <a:fillRect/>
          </a:stretch>
        </p:blipFill>
        <p:spPr bwMode="auto">
          <a:xfrm>
            <a:off x="3491880" y="643148"/>
            <a:ext cx="2592288" cy="194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113727475_large_0_f9f13_169a404b_XL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300192" y="548680"/>
            <a:ext cx="2664296" cy="1948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926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Желательно в каждой группе иметь магнитофон и оформить  фонотеку дисков с музыкальным репертуаром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391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Технические средства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45471_html_1a08662c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564904"/>
            <a:ext cx="2230984" cy="3233081"/>
          </a:xfrm>
          <a:prstGeom prst="rect">
            <a:avLst/>
          </a:prstGeom>
        </p:spPr>
      </p:pic>
      <p:pic>
        <p:nvPicPr>
          <p:cNvPr id="9218" name="Picture 2" descr="http://cdn.tehnosklad.com/f4/945140/508317da398d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268760"/>
            <a:ext cx="4288013" cy="2622849"/>
          </a:xfrm>
          <a:prstGeom prst="rect">
            <a:avLst/>
          </a:prstGeom>
          <a:noFill/>
        </p:spPr>
      </p:pic>
      <p:sp>
        <p:nvSpPr>
          <p:cNvPr id="9220" name="AutoShape 4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2" name="Picture 16" descr="http://www.golddisk.ru/goods_img/62/621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4077072"/>
            <a:ext cx="2767658" cy="248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34" name="Picture 18" descr="http://s4.pic4you.ru/y2015/04-21/34526/501202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4077072"/>
            <a:ext cx="2664296" cy="251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product.TEQUAL118.vide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412776"/>
            <a:ext cx="142875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104big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23728" y="1412776"/>
            <a:ext cx="1368152" cy="2328858"/>
          </a:xfrm>
          <a:prstGeom prst="rect">
            <a:avLst/>
          </a:prstGeom>
        </p:spPr>
      </p:pic>
      <p:pic>
        <p:nvPicPr>
          <p:cNvPr id="8" name="Рисунок 7" descr="karnavalnyiie-ushki-kot-87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1124744"/>
            <a:ext cx="1536215" cy="14763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1886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АТРИБУТЫ </a:t>
            </a:r>
            <a:r>
              <a:rPr lang="ru-RU" sz="2800" dirty="0" smtClean="0"/>
              <a:t>к подвижным музыкальным играм и  для детского танцевального творчества</a:t>
            </a:r>
            <a:endParaRPr lang="ru-RU" sz="2800" dirty="0"/>
          </a:p>
        </p:txBody>
      </p:sp>
      <p:pic>
        <p:nvPicPr>
          <p:cNvPr id="8194" name="Picture 2" descr="http://www.sportdetstvo.ru/products_pictures/large_flazh_resize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221088"/>
            <a:ext cx="3456384" cy="2407125"/>
          </a:xfrm>
          <a:prstGeom prst="rect">
            <a:avLst/>
          </a:prstGeom>
          <a:noFill/>
        </p:spPr>
      </p:pic>
      <p:pic>
        <p:nvPicPr>
          <p:cNvPr id="8196" name="Picture 4" descr="http://parta1.com/_data/files.thumb/1/a/1af238cb7151503_2613.ac7144f0a2_p-middl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628800"/>
            <a:ext cx="1800200" cy="4752528"/>
          </a:xfrm>
          <a:prstGeom prst="rect">
            <a:avLst/>
          </a:prstGeom>
          <a:noFill/>
        </p:spPr>
      </p:pic>
      <p:pic>
        <p:nvPicPr>
          <p:cNvPr id="8198" name="Picture 6" descr="http://otlichniktk.ru/uploads/product/12555/vkh8887_thumb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1914525" cy="1914525"/>
          </a:xfrm>
          <a:prstGeom prst="rect">
            <a:avLst/>
          </a:prstGeom>
          <a:noFill/>
        </p:spPr>
      </p:pic>
      <p:pic>
        <p:nvPicPr>
          <p:cNvPr id="8200" name="Picture 8" descr="http://gelios-kids.ru/upload/iblock/c94/c94688cb3414135d31cd02a7b97c38b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628800"/>
            <a:ext cx="4248472" cy="31637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404664"/>
            <a:ext cx="1598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Театры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6712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cs typeface="Times New Roman" pitchFamily="18" charset="0"/>
              </a:rPr>
              <a:t>Виды  театров: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Театр картинок (</a:t>
            </a:r>
            <a:r>
              <a:rPr lang="ru-RU" sz="2400" dirty="0" err="1" smtClean="0">
                <a:cs typeface="Times New Roman" pitchFamily="18" charset="0"/>
              </a:rPr>
              <a:t>Фланелеграф</a:t>
            </a:r>
            <a:r>
              <a:rPr lang="ru-RU" sz="2400" dirty="0" smtClean="0">
                <a:cs typeface="Times New Roman" pitchFamily="18" charset="0"/>
              </a:rPr>
              <a:t>)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Пальчиковый театр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Кукольный театр</a:t>
            </a:r>
          </a:p>
        </p:txBody>
      </p:sp>
      <p:pic>
        <p:nvPicPr>
          <p:cNvPr id="10" name="Рисунок 9" descr="Kukolnii teatr derevjnniid170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0"/>
            <a:ext cx="3617540" cy="3573016"/>
          </a:xfrm>
          <a:prstGeom prst="rect">
            <a:avLst/>
          </a:prstGeom>
        </p:spPr>
      </p:pic>
      <p:pic>
        <p:nvPicPr>
          <p:cNvPr id="11" name="Рисунок 10" descr="imgpreview (1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420888"/>
            <a:ext cx="3062740" cy="2088232"/>
          </a:xfrm>
          <a:prstGeom prst="rect">
            <a:avLst/>
          </a:prstGeom>
        </p:spPr>
      </p:pic>
      <p:pic>
        <p:nvPicPr>
          <p:cNvPr id="7170" name="Picture 2" descr="http://otlichniktk.ru/uploads/product/11469/palchikovyj_teatr_teremo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509120"/>
            <a:ext cx="2195736" cy="2182013"/>
          </a:xfrm>
          <a:prstGeom prst="rect">
            <a:avLst/>
          </a:prstGeom>
          <a:noFill/>
        </p:spPr>
      </p:pic>
      <p:pic>
        <p:nvPicPr>
          <p:cNvPr id="14" name="Рисунок 13" descr="420054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8" y="3789040"/>
            <a:ext cx="4681728" cy="286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скачанные файлы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3928" y="188640"/>
            <a:ext cx="2243486" cy="1584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ВОСПИТАТЕЛЯ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побуждать детей применять навыки, полученные на музыкальных занятиях в повседневной жизни детского сада.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ли эта среда развивающей, захочет и сможет ли ребёнок освоить её в своей деятельности зависит: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компетентности взрослого,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доброжелательности,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заинтересованного отношения к детям,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и взрослый 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вместе –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обоим должно быть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 в музыкальной среде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http://detki-kovrovo.ru/cons/image/consultacii_muz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8729" y="2924944"/>
            <a:ext cx="4805271" cy="38024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340768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 А С И Б О!</a:t>
            </a:r>
            <a:endParaRPr lang="ru-RU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rea music clipart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4365104"/>
            <a:ext cx="2772420" cy="22633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260648"/>
            <a:ext cx="7056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УГОЛОК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место, где дети познают музыку и её красоту</a:t>
            </a:r>
            <a:r>
              <a:rPr lang="ru-RU" sz="2800" dirty="0" smtClean="0"/>
              <a:t>. </a:t>
            </a:r>
          </a:p>
          <a:p>
            <a:endParaRPr lang="ru-RU" sz="2800" dirty="0" smtClean="0"/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оформленный музыкальный уголок поможет: </a:t>
            </a:r>
          </a:p>
          <a:p>
            <a:pPr indent="177800">
              <a:buFont typeface="Wingdings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окунуться в мир музыки и расширить представления о ней, </a:t>
            </a:r>
          </a:p>
          <a:p>
            <a:pPr indent="177800">
              <a:buFont typeface="Wingdings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разовьет воображение детей,</a:t>
            </a:r>
          </a:p>
          <a:p>
            <a:pPr indent="177800">
              <a:buFont typeface="Wingdings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эмоциональную сферу, мышление, речь.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muzikaa-107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1704975" cy="1076325"/>
          </a:xfrm>
          <a:prstGeom prst="rect">
            <a:avLst/>
          </a:prstGeom>
        </p:spPr>
      </p:pic>
      <p:pic>
        <p:nvPicPr>
          <p:cNvPr id="13" name="Рисунок 12" descr="muzikaa-3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797152"/>
            <a:ext cx="1224136" cy="1728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ТРЕБОВАНИЯ К МУЗЫКАЛЬНОМУ УГОЛКУ: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возрасту, требованиям Программы, ФГОС.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Рациональность расположения, доступность, подвижность.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фонотеки,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аудиотеки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песнями, сказками, музыкой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атрибутов из бросового материала, нетрадиционного оборудования.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иллюстративного материала для ознакомления детей с разными видами музыкальных инструментов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детских музыкальных и шумовых инструментов.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 в оформлении оборудования и самого уголка.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(творчество) педагогов в дизайне уголка.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оборудования и материалов уголка музыкальной деятельности;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дидактических игр по разным видам музыкальной деятельности и их соответствие возрастным особенностям детей;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 разнообразие иллюстративного материала по музыкальным произведениям;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портретов известных музыкантов в соответствии с программой;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17901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339752" y="260648"/>
            <a:ext cx="63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на стенах музыкального уголка вывешивают стенды. 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закрепляются: 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детских выступлений,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композиторов, 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красочные плакаты, 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музыкальными инструментами.</a:t>
            </a:r>
          </a:p>
        </p:txBody>
      </p:sp>
      <p:pic>
        <p:nvPicPr>
          <p:cNvPr id="12" name="Рисунок 11" descr="Toy-Accordion_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1520" y="4509120"/>
            <a:ext cx="2471351" cy="1728192"/>
          </a:xfrm>
          <a:prstGeom prst="rect">
            <a:avLst/>
          </a:prstGeom>
        </p:spPr>
      </p:pic>
      <p:pic>
        <p:nvPicPr>
          <p:cNvPr id="13" name="Рисунок 12" descr="1304443717_195354921_1---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636912"/>
            <a:ext cx="1714500" cy="1800225"/>
          </a:xfrm>
          <a:prstGeom prst="rect">
            <a:avLst/>
          </a:prstGeom>
        </p:spPr>
      </p:pic>
      <p:pic>
        <p:nvPicPr>
          <p:cNvPr id="15" name="Рисунок 14" descr="image04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08304" y="3284984"/>
            <a:ext cx="1596035" cy="3284984"/>
          </a:xfrm>
          <a:prstGeom prst="rect">
            <a:avLst/>
          </a:prstGeom>
        </p:spPr>
      </p:pic>
      <p:pic>
        <p:nvPicPr>
          <p:cNvPr id="16" name="Рисунок 15" descr="img36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3068960"/>
            <a:ext cx="4752528" cy="3564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a58d4644f92af025850301c1e42386.jpg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-578909" y="0"/>
            <a:ext cx="972290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8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МЛАДШИЕ ГРУППЫ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Ванька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встанька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«поющие» или «танцующие» игрушки (петушок, котик, зайка и т. 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 с фиксированным звуком — органчики, шарманки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Шумовые инструменты: погремушки, колокольчики, бубен, барабан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Неозвученные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бутафорские музыкальные инструментов (гармошки, дудочки, балалайки и т. 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к музыкальным подвижным играм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Флажки, султанчики, платочки, яркие ленточки с колечками, погремушки, осенние листочки, снежинки для детского танцевального творчества (пополняется по необходимости)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Ширма настольная с перчаточными игрушками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Магнитофон и набор программных аудиозаписей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картинки к песням, которые могут быть выполнены на кубе, в виде альбома или отдельные красочные иллюстрации.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140968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ГРУППА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Целесообразно пособия, атрибуты и музыкальные инструменты оставить </a:t>
            </a:r>
          </a:p>
          <a:p>
            <a:pPr marL="342900" indent="-342900"/>
            <a:r>
              <a:rPr lang="ru-RU" sz="1400" dirty="0" smtClean="0"/>
              <a:t>         с младшей группы и добавить: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Металлофон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Шумовые инструменты для детского оркестра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Книжки «Наши песни» (каждая книжка иллюстрирует знакомую детям песню)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err="1" smtClean="0"/>
              <a:t>Фланелеграф</a:t>
            </a:r>
            <a:r>
              <a:rPr lang="ru-RU" sz="1400" dirty="0" smtClean="0"/>
              <a:t> или магнитная доска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Музыкально-дидактические игры: «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Музыкальные инструменты», «Звонкие ладошки», «Ритмические палочки» и др.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Атрибуты к подвижным музыкальным играм: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         «Кошка и котята», «Заинька», «Зайцы и медведь», «Лётчики» и др.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Музыкальные лесенки (трехступенчатая, на которых находятся маленькая и большая птички или маленькая и большая матрешка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Ленточки, цветные платочки, султанчики и т. п. (атрибуты к танцевальным импровизациям но сезону)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Ширма настольная и набор игрушек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Магнитофон и набор программных аудиозаписей</a:t>
            </a:r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9518" y="0"/>
            <a:ext cx="1514482" cy="1484784"/>
          </a:xfrm>
          <a:prstGeom prst="rect">
            <a:avLst/>
          </a:prstGeom>
        </p:spPr>
      </p:pic>
      <p:pic>
        <p:nvPicPr>
          <p:cNvPr id="5" name="Рисунок 4" descr="0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96336" y="3068960"/>
            <a:ext cx="1400156" cy="151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Дополнительно к оборудованию музыкального уголка средней группы используется следующее: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Погремушки, бубны, барабаны, треугольники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Музыкальные игрушки-инструменты с хроматическим и диатоническим звуком </a:t>
            </a:r>
          </a:p>
          <a:p>
            <a:pPr marL="342900" indent="-342900"/>
            <a:r>
              <a:rPr lang="ru-RU" sz="1400" dirty="0" smtClean="0"/>
              <a:t>         (металлофон, пианино, баян, аккордеон, флейта)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dirty="0" smtClean="0"/>
              <a:t>Иллюстрации по теме: «Времена года»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dirty="0" smtClean="0"/>
              <a:t>Музыкальные игрушки-самоделки (Дети с удовольствием примут участие</a:t>
            </a:r>
          </a:p>
          <a:p>
            <a:pPr marL="342900" indent="-342900"/>
            <a:r>
              <a:rPr lang="ru-RU" sz="1400" dirty="0" smtClean="0"/>
              <a:t>         в изготовление инструментов для шумового оркестра)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Музыкально-дидактические игры: «Узнай песенку по двум звукам», «Бубенчики», «Музыкальная лесенка», «Ритмическое лото» и др.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Атрибуты к подвижным играм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Рисунки детей к песенкам и знакомым музыкальным произведениям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Настольная ширма и ширма по росту детей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Музыкальные лесенки пятиступенчатая и </a:t>
            </a:r>
            <a:r>
              <a:rPr lang="ru-RU" sz="1400" dirty="0" err="1" smtClean="0"/>
              <a:t>семиступенчатая</a:t>
            </a:r>
            <a:endParaRPr lang="ru-RU" sz="1400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Атрибуты для детского танцевального творчества: элементы костюмов к знакомым народным танцам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717032"/>
            <a:ext cx="87129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ГРУППА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Дополнительно к материалу, использованному в старшей группе, добавляется: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Музыкальные инструменты: маракасы, бубны, арфа, детское пианино, </a:t>
            </a:r>
          </a:p>
          <a:p>
            <a:pPr marL="342900" indent="-342900"/>
            <a:r>
              <a:rPr lang="ru-RU" sz="1400" dirty="0" smtClean="0"/>
              <a:t>         металлофон, колокольчики, треугольники, флейты, барабаны.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1400" dirty="0" smtClean="0"/>
              <a:t>Портреты композиторов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1400" dirty="0" smtClean="0"/>
              <a:t>Папки-альбомы: «Мы рисуем песенку» с рисунками детей, в которых они </a:t>
            </a:r>
          </a:p>
          <a:p>
            <a:pPr marL="342900" indent="-342900"/>
            <a:r>
              <a:rPr lang="ru-RU" sz="1400" dirty="0" smtClean="0"/>
              <a:t>         отображают эмоции и чувства о прослушанных музыкальных произведениях </a:t>
            </a:r>
          </a:p>
          <a:p>
            <a:pPr marL="342900" indent="-342900"/>
            <a:r>
              <a:rPr lang="ru-RU" sz="1400" dirty="0" smtClean="0"/>
              <a:t>         и полюбившихся песнях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dirty="0" smtClean="0"/>
              <a:t>Пособие «Эмоции» (карточки, на которых изображены лица с разными эмоциональными настроениями) для определения характера мелодии при слушании музыки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dirty="0" smtClean="0"/>
              <a:t>Наглядные пособия: «Симфонический оркестр», "Народные инструменты»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dirty="0" smtClean="0"/>
              <a:t>Самодельные инструменты для шумового оркестра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dirty="0" smtClean="0"/>
              <a:t>Музыкально-дидактические игры</a:t>
            </a:r>
          </a:p>
        </p:txBody>
      </p:sp>
      <p:pic>
        <p:nvPicPr>
          <p:cNvPr id="8" name="Рисунок 7" descr="two-girls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95108" y="3645024"/>
            <a:ext cx="1748892" cy="1656184"/>
          </a:xfrm>
          <a:prstGeom prst="rect">
            <a:avLst/>
          </a:prstGeom>
        </p:spPr>
      </p:pic>
      <p:pic>
        <p:nvPicPr>
          <p:cNvPr id="9" name="Рисунок 8" descr="4106161-thumb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36296" y="692696"/>
            <a:ext cx="1717356" cy="1318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748</TotalTime>
  <Words>983</Words>
  <Application>Microsoft Office PowerPoint</Application>
  <PresentationFormat>Экран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Организация музыкального уголка в группах детского сада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МБДОУ "ДС №8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уголок-оформление</dc:title>
  <dc:subject>музыкальное воспитание-выступление на РМО</dc:subject>
  <dc:creator>Сивоконь Ю.А.</dc:creator>
  <cp:lastModifiedBy>Пользователь</cp:lastModifiedBy>
  <cp:revision>129</cp:revision>
  <dcterms:created xsi:type="dcterms:W3CDTF">2013-09-23T14:55:26Z</dcterms:created>
  <dcterms:modified xsi:type="dcterms:W3CDTF">2023-01-10T16:54:39Z</dcterms:modified>
  <cp:category>презентация</cp:category>
</cp:coreProperties>
</file>