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672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предметно - игровой среды для формирования у детей  представлений о здоровом образе жизни.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01208"/>
            <a:ext cx="5436096" cy="13407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Подготовила: </a:t>
            </a:r>
          </a:p>
          <a:p>
            <a:pPr algn="r"/>
            <a:r>
              <a:rPr lang="ru-RU" sz="2000" dirty="0" smtClean="0"/>
              <a:t>воспитатель </a:t>
            </a:r>
          </a:p>
          <a:p>
            <a:pPr algn="r"/>
            <a:r>
              <a:rPr lang="ru-RU" sz="2000" dirty="0" smtClean="0"/>
              <a:t>Савина К.А.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12.userapi.com/impg/ukl1dUObOwFFtHJYmlk-mkvn2lfdtlcE2ujfKQ/r9P-o-IGLA4.jpg?size=1600x1066&amp;quality=95&amp;sign=4425ebc36d340c08b06d8af22d429938&amp;type=album"/>
          <p:cNvPicPr>
            <a:picLocks noChangeAspect="1" noChangeArrowheads="1"/>
          </p:cNvPicPr>
          <p:nvPr/>
        </p:nvPicPr>
        <p:blipFill>
          <a:blip r:embed="rId2" cstate="print"/>
          <a:srcRect l="4442" t="8889"/>
          <a:stretch>
            <a:fillRect/>
          </a:stretch>
        </p:blipFill>
        <p:spPr bwMode="auto">
          <a:xfrm>
            <a:off x="179512" y="1124744"/>
            <a:ext cx="4647555" cy="2952328"/>
          </a:xfrm>
          <a:prstGeom prst="rect">
            <a:avLst/>
          </a:prstGeom>
          <a:noFill/>
        </p:spPr>
      </p:pic>
      <p:pic>
        <p:nvPicPr>
          <p:cNvPr id="22532" name="Picture 4" descr="https://sun9-17.userapi.com/impg/ZwqB7Xhu5lt9uKKu-NG1bJ4GUfEBYidwqmZdlA/kBNawWC2UHE.jpg?size=1600x1200&amp;quality=96&amp;sign=f230150310b91238e43ab597fb2abd3a&amp;type=album"/>
          <p:cNvPicPr>
            <a:picLocks noChangeAspect="1" noChangeArrowheads="1"/>
          </p:cNvPicPr>
          <p:nvPr/>
        </p:nvPicPr>
        <p:blipFill>
          <a:blip r:embed="rId3" cstate="print"/>
          <a:srcRect l="3552" t="24383" b="9201"/>
          <a:stretch>
            <a:fillRect/>
          </a:stretch>
        </p:blipFill>
        <p:spPr bwMode="auto">
          <a:xfrm>
            <a:off x="2771800" y="3501008"/>
            <a:ext cx="6228184" cy="321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042792" cy="482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Консультации родителям: 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«Правильное питание детей»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«Закаливание – основа здоровья»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4008" y="1556792"/>
            <a:ext cx="4042792" cy="4781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«Дыхательная гимнастика»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«Витамины — это всегда полезно»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«Тренируем память»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«Как ты можешь закаляться»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«Правильно оказывай первую помощь»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3.ppt-online.org/files3/slide/s/SA8Yz4nRkU9dLOxQgKjNGhocZfli17Tvs2DueW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stCxn id="2" idx="2"/>
            <a:endCxn id="7" idx="0"/>
          </p:cNvCxnSpPr>
          <p:nvPr/>
        </p:nvCxnSpPr>
        <p:spPr>
          <a:xfrm>
            <a:off x="4582344" y="2195736"/>
            <a:ext cx="1861864" cy="260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flipH="1">
            <a:off x="2740968" y="2195736"/>
            <a:ext cx="1841376" cy="260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 – игровая среда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3394720" cy="7486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4797152"/>
            <a:ext cx="3394720" cy="748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динамичная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508104" y="3429000"/>
            <a:ext cx="3394720" cy="748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трансформируемая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44008" y="4797152"/>
            <a:ext cx="3600400" cy="748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полифункциональная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3" idx="0"/>
          </p:cNvCxnSpPr>
          <p:nvPr/>
        </p:nvCxnSpPr>
        <p:spPr>
          <a:xfrm flipH="1">
            <a:off x="2020888" y="2195736"/>
            <a:ext cx="2561456" cy="12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6" idx="0"/>
          </p:cNvCxnSpPr>
          <p:nvPr/>
        </p:nvCxnSpPr>
        <p:spPr>
          <a:xfrm>
            <a:off x="4582344" y="2195736"/>
            <a:ext cx="2623120" cy="1233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формировании представлений о ЗОЖ, учитываются факторы: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социально-психологические особенности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эмоционально-личностного развития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интересы, склонности, предпочтения и потребности;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физического развития и здоровья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предметно - игровой среды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0208_075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497" y="2195862"/>
            <a:ext cx="5112568" cy="3834427"/>
          </a:xfrm>
        </p:spPr>
      </p:pic>
      <p:pic>
        <p:nvPicPr>
          <p:cNvPr id="5" name="Рисунок 4" descr="20210203_090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74367" y="2222443"/>
            <a:ext cx="5133189" cy="384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предметно - игровой среды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194" name="Picture 2" descr="https://sun9-79.userapi.com/impg/XuOQHYD7wIEL9tv7JqmpQXAOFM7RIDX4838EPQ/Fj6NBl0VCG0.jpg?size=1620x2160&amp;quality=95&amp;sign=6906fb59a3bd1055a0c7bdf8dda674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60440" cy="5280586"/>
          </a:xfrm>
          <a:prstGeom prst="rect">
            <a:avLst/>
          </a:prstGeom>
          <a:noFill/>
        </p:spPr>
      </p:pic>
      <p:pic>
        <p:nvPicPr>
          <p:cNvPr id="8196" name="Picture 4" descr="https://loftecomarket.ru/wp-content/uploads/5/6/2/562db9d5bd3a54ee92f1b84f48ca4a7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предметно - игровой среды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AutoShape 4" descr="https://psinshoko.ru/800/600/https/xn--76-6kcaisorj1a5b.xn--p1ai/thumb/2/dsmFVLUi1owYmuCNU8wQ8g/r/d/45kh28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3.bp.blogspot.com/-8x9C-l6YuDM/WfTXzKaAghI/AAAAAAAAKRU/7__67Kyrwmo1Exr007F4oPz3C0R-o76EgCLcBGAs/s1600/%25D1%2587%25D0%25B8%25D1%2581%25D1%2582%25D0%25BE%25D1%2582%25D0%2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852936" cy="5143946"/>
          </a:xfrm>
          <a:prstGeom prst="rect">
            <a:avLst/>
          </a:prstGeom>
          <a:noFill/>
        </p:spPr>
      </p:pic>
      <p:pic>
        <p:nvPicPr>
          <p:cNvPr id="7176" name="Picture 8" descr="https://i.pinimg.com/originals/75/b1/ca/75b1ca329dd5637f11a75b089fca3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967263" cy="364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предметно - игровой среды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https://sun9-3.userapi.com/impg/nynQ0iPgMdu0Ma4wkwc_F-cb04_C8UHm1vtSsw/K6iCs_ZYiIQ.jpg?size=1620x2160&amp;quality=95&amp;sign=8b6cf0fe9f0c41ad2a4a46af3fd73ac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88432" cy="5184576"/>
          </a:xfrm>
          <a:prstGeom prst="rect">
            <a:avLst/>
          </a:prstGeom>
          <a:noFill/>
        </p:spPr>
      </p:pic>
      <p:pic>
        <p:nvPicPr>
          <p:cNvPr id="6148" name="Picture 4" descr="https://esad29.ru/media/k2/items/cache/7a6409a35f8223f856dc99651cb33cb1_L.jpg"/>
          <p:cNvPicPr>
            <a:picLocks noChangeAspect="1" noChangeArrowheads="1"/>
          </p:cNvPicPr>
          <p:nvPr/>
        </p:nvPicPr>
        <p:blipFill>
          <a:blip r:embed="rId3" cstate="print"/>
          <a:srcRect l="15238" t="5714"/>
          <a:stretch>
            <a:fillRect/>
          </a:stretch>
        </p:blipFill>
        <p:spPr bwMode="auto">
          <a:xfrm>
            <a:off x="5004048" y="1484784"/>
            <a:ext cx="3473211" cy="515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10224_093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4772000" cy="357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формированию представлений о ЗОЖ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0115_1048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464496" cy="3348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sun9-55.userapi.com/impg/RKLmr3NDRNCxih7TZeOeyrxgF80ERQ1TIZD8XA/VTCWM_u3lsQ.jpg?size=2560x1920&amp;quality=96&amp;sign=79bc88dd0d4efd30ef893edd839aa9fc&amp;type=album"/>
          <p:cNvPicPr>
            <a:picLocks noChangeAspect="1" noChangeArrowheads="1"/>
          </p:cNvPicPr>
          <p:nvPr/>
        </p:nvPicPr>
        <p:blipFill>
          <a:blip r:embed="rId2" cstate="print"/>
          <a:srcRect t="8624" b="9444"/>
          <a:stretch>
            <a:fillRect/>
          </a:stretch>
        </p:blipFill>
        <p:spPr bwMode="auto">
          <a:xfrm>
            <a:off x="3707904" y="3429000"/>
            <a:ext cx="5273292" cy="3240360"/>
          </a:xfrm>
          <a:prstGeom prst="rect">
            <a:avLst/>
          </a:prstGeom>
          <a:noFill/>
        </p:spPr>
      </p:pic>
      <p:pic>
        <p:nvPicPr>
          <p:cNvPr id="18434" name="Picture 2" descr="https://sun9-41.userapi.com/impg/c857624/v857624091/18b378/y4jnNrVeD5w.jpg?size=1920x1440&amp;quality=96&amp;sign=509876d4613143a6e619b572f8aaf6ad&amp;type=album"/>
          <p:cNvPicPr>
            <a:picLocks noChangeAspect="1" noChangeArrowheads="1"/>
          </p:cNvPicPr>
          <p:nvPr/>
        </p:nvPicPr>
        <p:blipFill>
          <a:blip r:embed="rId3" cstate="print"/>
          <a:srcRect l="31164" t="18467" r="7663"/>
          <a:stretch>
            <a:fillRect/>
          </a:stretch>
        </p:blipFill>
        <p:spPr bwMode="auto">
          <a:xfrm>
            <a:off x="395537" y="1196753"/>
            <a:ext cx="3816424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предметно - игровой среды для формирования у детей  представлений о здоровом образе жизни. </vt:lpstr>
      <vt:lpstr>Предметно – игровая среда</vt:lpstr>
      <vt:lpstr>При формировании представлений о ЗОЖ, учитываются факторы: </vt:lpstr>
      <vt:lpstr>Организация предметно - игровой среды </vt:lpstr>
      <vt:lpstr>Слайд 5</vt:lpstr>
      <vt:lpstr>Слайд 6</vt:lpstr>
      <vt:lpstr>Слайд 7</vt:lpstr>
      <vt:lpstr>Дидактические игры  по формированию представлений о ЗОЖ </vt:lpstr>
      <vt:lpstr>Праздники</vt:lpstr>
      <vt:lpstr>Праздники</vt:lpstr>
      <vt:lpstr>Работа с родителями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 - игровой среды для формирования у детей  представлений о здоровом образе жизни.</dc:title>
  <dc:creator>Ва</dc:creator>
  <cp:lastModifiedBy>Пользователь</cp:lastModifiedBy>
  <cp:revision>11</cp:revision>
  <dcterms:created xsi:type="dcterms:W3CDTF">2023-01-10T12:19:20Z</dcterms:created>
  <dcterms:modified xsi:type="dcterms:W3CDTF">2023-01-26T14:07:17Z</dcterms:modified>
</cp:coreProperties>
</file>