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C6CBC-330D-4FB3-B261-57AB86EF2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CF03BFC-8C45-470C-8453-923357460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469D1C-E973-4D16-99B0-6C3130E7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369263-BD1B-4080-B444-91353DE0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C5463C-3270-45F6-8324-FC8A305D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2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5BF82-BBC8-4D82-81F2-C7EEE13C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2A7BA4-743A-4F62-98DC-C84B9C001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BE2C3E-4C98-4FA3-8952-751EBA43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895391-84C3-436B-B133-53BE836D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5D4C5D-FB91-43F5-B429-1BA11A9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35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5269165-0A31-4DAB-8DE2-AA899AAA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95D779-0045-4CEA-9DAF-A3F6756F5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76C76D-0DAF-4083-A207-E4B1C73F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53E189-A8BE-45E1-8F2B-9F64A899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FDF7AF-05B3-460C-9FDC-EFCC7B31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0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B85F4-8E8E-41DA-93FD-11F3C2DA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505653-E893-40AA-8BC8-DBEEBBAA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B95661-11B0-4409-A241-CD074DD7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E6E2B9-C353-47E3-A12C-7D957586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63F481-6173-4398-90AE-C4501A2B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1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B2AA2-4638-414F-BD9B-AE588C9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F660F5-2EAB-4665-B15D-07EEF166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D70097-A7F4-434D-8DF9-72780033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63B7A4-7A22-47B4-B5BF-07BCD98D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7F37CD-366E-479B-B836-B21ECB92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9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4E229-3BC7-4606-B81E-C79ED53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E7B629-9B24-4B9C-979E-870F831AB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2E0E3A-63C6-4D02-A65A-F0372CC5C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9B217F-517A-441B-87BE-6D869220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D48176-4F9D-4BDE-9456-B0F3F732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F187D4-7369-4B3D-9A91-DBE70AFC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65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7D525-3DA4-4B2B-A7D8-7586C18B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93107C-3FCF-4B16-95A1-3909AC0B5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FB0BF2-396F-4C0F-8D58-90A6A0D7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014C42-5643-4322-8BD5-A64A8582E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DA0986-7324-4852-9E92-73542295B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9A725E2-0EDF-4E0A-A6BD-8AB3C328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C04D1D-A936-4D37-A7F3-6C32AED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F6AB610-925C-47AB-8C78-25D57DD9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1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D44FA-A54D-484D-AF0C-569C71F2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5E96E-4361-42BD-8F05-C4CACB9C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E0617D-3B27-4C8D-AFFD-E468CE4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68248D-2DE2-4BFD-8176-2DEA61C7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54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5463E0-0EBF-4B40-B895-62210637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4A88458-4CDA-482C-BF40-F43C895C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7F5DCF-ED36-4D36-A99F-C678F99B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7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A2164-D520-4040-8766-F190591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A9808D-103C-4926-A9A9-BD45ED9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BE4581-2D30-4174-ACD5-3775ABF20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4A22CF-92B1-46D3-9103-2CB53F10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C99B3E-E3C0-4F3B-B618-8BD4F283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E1C64-B5A3-44CE-9DC8-CC174132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0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8ECD9-16A0-4D2B-8826-21D57DF9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5344A8-EB2C-4EB5-8E00-7530C3837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9BA07B-58A5-4C64-B5CD-160F05181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18C951-ABCB-4062-9785-1F6C8D40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5BC74A-CEFC-4729-82C4-06BCB33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01B2F2-F388-4332-B307-4E6345BE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68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E7204-34A1-47ED-B8F8-A3D7A1B9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65E393-2B59-4BF5-A02D-018166B8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1D9BFD-486C-4288-AE38-208D47C86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8943-A8DA-43A7-BDAA-726C1AF7208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EC9523-3C66-43C3-9EFB-0697A7885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44458-DA80-4D02-B3B5-FC4B226CE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ABF6-2973-41D3-9B41-1C7B6CE9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84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26017C-C685-4EF4-A960-E4D998287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24"/>
          <a:stretch/>
        </p:blipFill>
        <p:spPr bwMode="auto">
          <a:xfrm>
            <a:off x="0" y="0"/>
            <a:ext cx="9133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AACA9D1-AE7B-4792-8F9A-EA54A496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92" y="1500253"/>
            <a:ext cx="5864290" cy="1928747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 О </a:t>
            </a:r>
            <a:b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ДИНОЗАВРАХ»</a:t>
            </a:r>
          </a:p>
        </p:txBody>
      </p:sp>
    </p:spTree>
    <p:extLst>
      <p:ext uri="{BB962C8B-B14F-4D97-AF65-F5344CB8AC3E}">
        <p14:creationId xmlns:p14="http://schemas.microsoft.com/office/powerpoint/2010/main" xmlns="" val="413515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7B127-CEAB-4241-8FEA-408F3964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0F9EFE-1FEE-4EE3-878A-32A19335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02BFC63-B482-4349-BFE3-D39D0839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0B792734-CB96-4B57-8948-2958C5ED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413" y="2944716"/>
            <a:ext cx="5045787" cy="37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40703AE-179C-4F8A-9A9A-D04DAB58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" y="30991"/>
            <a:ext cx="5094515" cy="33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C6CAC145-96A2-46EE-878E-FC95F7A2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" y="3881535"/>
            <a:ext cx="3739153" cy="27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55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77C8A4-1CB5-4A1B-A91F-DEBCBD42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617FA-67C2-41D5-B442-BE4F59BD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8447645-87D8-48C8-8D00-60382209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90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98E3749-F0FA-4EB3-B866-D651686C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11E0B-5475-4F4B-B8B3-ACDCB42A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EAFE7384-0653-4C3C-9556-D1DAFBB0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584" y="113222"/>
            <a:ext cx="4737441" cy="31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A71A1720-DB43-4FF8-98CA-4EB6D7A4C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8" r="18326"/>
          <a:stretch/>
        </p:blipFill>
        <p:spPr bwMode="auto">
          <a:xfrm>
            <a:off x="5122507" y="3321698"/>
            <a:ext cx="3858562" cy="33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37E0E181-13C4-4F82-A74E-0A94EF3B5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306" y="74645"/>
            <a:ext cx="3051110" cy="30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xmlns="" id="{5A3520D6-9C10-475F-8293-C3D99D6F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37" y="3439369"/>
            <a:ext cx="4304263" cy="32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24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845105-C242-4159-9142-9690A5F1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C4B251-6099-477D-AFCF-B825ADD03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45792E5-CC85-4CB8-A085-35A27FBD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0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F9885B0-E7B4-409B-B3B2-97103C02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ADDE9-D128-4171-B66D-730BC00B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B079F3C-FFB0-4551-BC3C-C555FF7F3D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43" t="7577" r="18157" b="-214"/>
          <a:stretch/>
        </p:blipFill>
        <p:spPr bwMode="auto">
          <a:xfrm>
            <a:off x="886408" y="130629"/>
            <a:ext cx="3430084" cy="28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076EC4B-D581-48D7-8842-3390FEB2A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5" t="7279" r="29694" b="3470"/>
          <a:stretch/>
        </p:blipFill>
        <p:spPr bwMode="auto">
          <a:xfrm>
            <a:off x="5298707" y="130629"/>
            <a:ext cx="3349690" cy="27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2C224AF7-BC4E-417A-AFB2-CE12E9485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66"/>
          <a:stretch/>
        </p:blipFill>
        <p:spPr bwMode="auto">
          <a:xfrm>
            <a:off x="220200" y="3322929"/>
            <a:ext cx="4762500" cy="28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F64F19BB-A43D-4F88-A020-07DDA025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632" y="3636242"/>
            <a:ext cx="3777764" cy="28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1E98006-9D27-4614-BEE5-BF66FF2A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3484D-7244-4A08-A9DC-1103893A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1EE30-78DC-474D-A5D6-5AE40A4C8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AC9396C-30F3-41E8-9258-F4029381F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6" t="5000" b="4827"/>
          <a:stretch/>
        </p:blipFill>
        <p:spPr bwMode="auto">
          <a:xfrm>
            <a:off x="0" y="1027907"/>
            <a:ext cx="91881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6DD619A-1C62-4A4D-9F97-ED63CBBE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4" t="2857" r="23115" b="2993"/>
          <a:stretch/>
        </p:blipFill>
        <p:spPr bwMode="auto">
          <a:xfrm>
            <a:off x="0" y="0"/>
            <a:ext cx="9188166" cy="6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3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3A3C681-150C-4A6D-AE5A-9D38CF9B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887013-73BE-4AA6-A777-95CD65A4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518878"/>
            <a:ext cx="3778898" cy="103000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ТРИАСОВЫЙ ПЕРИОД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9C5329C-7458-4F89-B5F6-17E4F1048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054" y="105483"/>
            <a:ext cx="3475003" cy="21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D0F716F-CFAF-404C-BA2D-FB954B00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192694"/>
            <a:ext cx="3837991" cy="21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D3D44B7-C27C-45DD-88C2-562DE6EB1076}"/>
              </a:ext>
            </a:extLst>
          </p:cNvPr>
          <p:cNvSpPr txBox="1">
            <a:spLocks/>
          </p:cNvSpPr>
          <p:nvPr/>
        </p:nvSpPr>
        <p:spPr>
          <a:xfrm>
            <a:off x="4668416" y="2845310"/>
            <a:ext cx="3778898" cy="103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ЮРСКИЙ  ПЕРИОД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F0E91AB-5FA0-4E61-ACC3-4BB77D3F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329" y="4029337"/>
            <a:ext cx="3598117" cy="26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04D2107-9CC9-4C43-8584-6A65BB4288E8}"/>
              </a:ext>
            </a:extLst>
          </p:cNvPr>
          <p:cNvSpPr txBox="1">
            <a:spLocks/>
          </p:cNvSpPr>
          <p:nvPr/>
        </p:nvSpPr>
        <p:spPr>
          <a:xfrm>
            <a:off x="292554" y="4930062"/>
            <a:ext cx="3778898" cy="103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МЕЛОВОЙ  ПЕРИОД</a:t>
            </a:r>
          </a:p>
        </p:txBody>
      </p:sp>
    </p:spTree>
    <p:extLst>
      <p:ext uri="{BB962C8B-B14F-4D97-AF65-F5344CB8AC3E}">
        <p14:creationId xmlns:p14="http://schemas.microsoft.com/office/powerpoint/2010/main" xmlns="" val="5016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0CEAC-8BE3-4E33-940A-70072137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8B6012-4C8A-4DCE-90B3-648E13B1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8D7DFB1-3FB5-4288-A890-9EB7218A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D5405287-3102-4457-A0C3-8905BE2D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0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621C0-061E-4C65-83E8-9177DBD2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70A525-1598-4A59-B7C1-78585ADE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158E6F1-143D-4C07-BBE5-DA854155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C70D1287-133C-4F69-B53B-1F41D9EF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72BB93F-98A4-4E50-BEB8-60646121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0599D-3D44-4989-8411-B6633773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4188B04-950F-49F2-8337-D36735D90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" r="4388" b="28273"/>
          <a:stretch/>
        </p:blipFill>
        <p:spPr bwMode="auto">
          <a:xfrm>
            <a:off x="447286" y="88249"/>
            <a:ext cx="8249428" cy="29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70553132-6700-45BA-9763-1120CA836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90" y="3145582"/>
            <a:ext cx="4791788" cy="26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0CE92A28-7A09-4885-8BA5-1EE94295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723172"/>
            <a:ext cx="3900196" cy="2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6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3930D-96C5-48C8-B49E-26686653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01BF44-6945-4025-8263-4ACA50FE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3A1E70D-DE3D-4929-BDC6-89C47E1B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3C10774-B488-45B9-B114-31431146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977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11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«ЧТО МЫ ЗНАЕМ О  ДИНОЗАВРАХ»</vt:lpstr>
      <vt:lpstr>Слайд 2</vt:lpstr>
      <vt:lpstr>Слайд 3</vt:lpstr>
      <vt:lpstr>Слайд 4</vt:lpstr>
      <vt:lpstr>ТРИАСОВЫЙ ПЕРИОД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МЫ ЗНАЕМ О  ДИНОЗАВРАХ»</dc:title>
  <dc:creator>Елена Данилова</dc:creator>
  <cp:lastModifiedBy>Пользователь</cp:lastModifiedBy>
  <cp:revision>6</cp:revision>
  <dcterms:created xsi:type="dcterms:W3CDTF">2020-11-26T14:44:58Z</dcterms:created>
  <dcterms:modified xsi:type="dcterms:W3CDTF">2021-06-10T05:04:46Z</dcterms:modified>
</cp:coreProperties>
</file>