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5" r:id="rId19"/>
    <p:sldId id="274" r:id="rId2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1C470-DC04-4AFA-B762-558A9EA318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06A45E-92C2-4B3E-B734-D6BCD16CD5D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Работающие стенды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EA784160-C019-4FB0-8075-BB8A441533BA}" type="parTrans" cxnId="{CBCDE7CE-79D7-4EE9-84C7-E4F03058DF1C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742CF1A0-3CC3-4529-9A0A-94B587D48E65}" type="sibTrans" cxnId="{CBCDE7CE-79D7-4EE9-84C7-E4F03058DF1C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658BA082-C89B-4B27-BE42-43074CD110F0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Педагогические 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F84916DF-0B4A-4A3F-BC0A-4A50E1A21A77}" type="parTrans" cxnId="{1AF93164-104B-43DA-8BE9-56944AB29E9C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7BE582B7-36E5-4928-B1F7-7DDE63943D44}" type="sibTrans" cxnId="{1AF93164-104B-43DA-8BE9-56944AB29E9C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92EB17CF-E017-424E-8EE9-DE1EFC6C6B6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Психологические  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CF2EAAA-CA7E-4F98-AABD-92B5C7EFA558}" type="parTrans" cxnId="{F1B37091-201A-4696-9747-6FD23BFA617A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84FEF4C2-AC40-4E2E-8AEF-5917DCD78F85}" type="sibTrans" cxnId="{F1B37091-201A-4696-9747-6FD23BFA617A}">
      <dgm:prSet/>
      <dgm:spPr/>
      <dgm:t>
        <a:bodyPr/>
        <a:lstStyle/>
        <a:p>
          <a:endParaRPr lang="ru-RU" b="1">
            <a:solidFill>
              <a:schemeClr val="tx2">
                <a:lumMod val="50000"/>
              </a:schemeClr>
            </a:solidFill>
          </a:endParaRPr>
        </a:p>
      </dgm:t>
    </dgm:pt>
    <dgm:pt modelId="{F44ED5EF-4458-4057-88F8-BC5462D0FA62}" type="pres">
      <dgm:prSet presAssocID="{7701C470-DC04-4AFA-B762-558A9EA318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E780B9-077C-4973-9BA4-6F288310AB97}" type="pres">
      <dgm:prSet presAssocID="{4806A45E-92C2-4B3E-B734-D6BCD16CD5DA}" presName="hierRoot1" presStyleCnt="0"/>
      <dgm:spPr/>
    </dgm:pt>
    <dgm:pt modelId="{CA293C51-4A6A-47FA-B84A-06B18916E46A}" type="pres">
      <dgm:prSet presAssocID="{4806A45E-92C2-4B3E-B734-D6BCD16CD5DA}" presName="composite" presStyleCnt="0"/>
      <dgm:spPr/>
    </dgm:pt>
    <dgm:pt modelId="{BBB171A4-63A8-4A79-A583-965DDCFF0806}" type="pres">
      <dgm:prSet presAssocID="{4806A45E-92C2-4B3E-B734-D6BCD16CD5DA}" presName="background" presStyleLbl="node0" presStyleIdx="0" presStyleCnt="1"/>
      <dgm:spPr/>
    </dgm:pt>
    <dgm:pt modelId="{17352B55-FA74-4D30-9AE1-2F5E6ABD1B08}" type="pres">
      <dgm:prSet presAssocID="{4806A45E-92C2-4B3E-B734-D6BCD16CD5D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B6F084-D2D6-43F1-A9A1-665507784F08}" type="pres">
      <dgm:prSet presAssocID="{4806A45E-92C2-4B3E-B734-D6BCD16CD5DA}" presName="hierChild2" presStyleCnt="0"/>
      <dgm:spPr/>
    </dgm:pt>
    <dgm:pt modelId="{F93FE07C-E2F8-44B1-867D-24AD2F722DBF}" type="pres">
      <dgm:prSet presAssocID="{F84916DF-0B4A-4A3F-BC0A-4A50E1A21A7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10DAD34-B98B-472E-80DE-CBC3141D78AE}" type="pres">
      <dgm:prSet presAssocID="{658BA082-C89B-4B27-BE42-43074CD110F0}" presName="hierRoot2" presStyleCnt="0"/>
      <dgm:spPr/>
    </dgm:pt>
    <dgm:pt modelId="{6F01A320-B62A-4E20-B3D3-BC2EE4F87B34}" type="pres">
      <dgm:prSet presAssocID="{658BA082-C89B-4B27-BE42-43074CD110F0}" presName="composite2" presStyleCnt="0"/>
      <dgm:spPr/>
    </dgm:pt>
    <dgm:pt modelId="{2AFE379F-6545-4A97-AE99-85E5AE1B171E}" type="pres">
      <dgm:prSet presAssocID="{658BA082-C89B-4B27-BE42-43074CD110F0}" presName="background2" presStyleLbl="node2" presStyleIdx="0" presStyleCnt="2"/>
      <dgm:spPr/>
    </dgm:pt>
    <dgm:pt modelId="{AC804AE2-B073-4705-B210-3315D2BFB2C6}" type="pres">
      <dgm:prSet presAssocID="{658BA082-C89B-4B27-BE42-43074CD110F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C763A-0A23-44E5-B828-D6952F0A187D}" type="pres">
      <dgm:prSet presAssocID="{658BA082-C89B-4B27-BE42-43074CD110F0}" presName="hierChild3" presStyleCnt="0"/>
      <dgm:spPr/>
    </dgm:pt>
    <dgm:pt modelId="{A456FE38-18A0-43BD-91AF-1CD696434EB5}" type="pres">
      <dgm:prSet presAssocID="{6CF2EAAA-CA7E-4F98-AABD-92B5C7EFA5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CF7DA2-B508-48A0-8064-8C1879DF477C}" type="pres">
      <dgm:prSet presAssocID="{92EB17CF-E017-424E-8EE9-DE1EFC6C6B63}" presName="hierRoot2" presStyleCnt="0"/>
      <dgm:spPr/>
    </dgm:pt>
    <dgm:pt modelId="{172DAA1C-9077-4431-BF75-6DBBC4FA4664}" type="pres">
      <dgm:prSet presAssocID="{92EB17CF-E017-424E-8EE9-DE1EFC6C6B63}" presName="composite2" presStyleCnt="0"/>
      <dgm:spPr/>
    </dgm:pt>
    <dgm:pt modelId="{25C68D4F-58F0-4D2F-A458-FCEB3D11D55B}" type="pres">
      <dgm:prSet presAssocID="{92EB17CF-E017-424E-8EE9-DE1EFC6C6B63}" presName="background2" presStyleLbl="node2" presStyleIdx="1" presStyleCnt="2"/>
      <dgm:spPr/>
    </dgm:pt>
    <dgm:pt modelId="{713ACD8B-74D4-4834-8DF3-C6B1F78AC41D}" type="pres">
      <dgm:prSet presAssocID="{92EB17CF-E017-424E-8EE9-DE1EFC6C6B6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E0EE9-6F6C-4E53-95D8-CA4C5242C6BD}" type="pres">
      <dgm:prSet presAssocID="{92EB17CF-E017-424E-8EE9-DE1EFC6C6B63}" presName="hierChild3" presStyleCnt="0"/>
      <dgm:spPr/>
    </dgm:pt>
  </dgm:ptLst>
  <dgm:cxnLst>
    <dgm:cxn modelId="{8D39C2D0-6063-47FE-8CAF-023BD9C8199E}" type="presOf" srcId="{F84916DF-0B4A-4A3F-BC0A-4A50E1A21A77}" destId="{F93FE07C-E2F8-44B1-867D-24AD2F722DBF}" srcOrd="0" destOrd="0" presId="urn:microsoft.com/office/officeart/2005/8/layout/hierarchy1"/>
    <dgm:cxn modelId="{6212D8A3-95ED-4CD6-907D-5B8B11A1E6CC}" type="presOf" srcId="{4806A45E-92C2-4B3E-B734-D6BCD16CD5DA}" destId="{17352B55-FA74-4D30-9AE1-2F5E6ABD1B08}" srcOrd="0" destOrd="0" presId="urn:microsoft.com/office/officeart/2005/8/layout/hierarchy1"/>
    <dgm:cxn modelId="{79B2B1DD-D6F2-4654-9875-13A7F9B0365C}" type="presOf" srcId="{6CF2EAAA-CA7E-4F98-AABD-92B5C7EFA558}" destId="{A456FE38-18A0-43BD-91AF-1CD696434EB5}" srcOrd="0" destOrd="0" presId="urn:microsoft.com/office/officeart/2005/8/layout/hierarchy1"/>
    <dgm:cxn modelId="{CBCDE7CE-79D7-4EE9-84C7-E4F03058DF1C}" srcId="{7701C470-DC04-4AFA-B762-558A9EA31888}" destId="{4806A45E-92C2-4B3E-B734-D6BCD16CD5DA}" srcOrd="0" destOrd="0" parTransId="{EA784160-C019-4FB0-8075-BB8A441533BA}" sibTransId="{742CF1A0-3CC3-4529-9A0A-94B587D48E65}"/>
    <dgm:cxn modelId="{1AF93164-104B-43DA-8BE9-56944AB29E9C}" srcId="{4806A45E-92C2-4B3E-B734-D6BCD16CD5DA}" destId="{658BA082-C89B-4B27-BE42-43074CD110F0}" srcOrd="0" destOrd="0" parTransId="{F84916DF-0B4A-4A3F-BC0A-4A50E1A21A77}" sibTransId="{7BE582B7-36E5-4928-B1F7-7DDE63943D44}"/>
    <dgm:cxn modelId="{04995924-595E-47A4-AF26-F4F73CE4D0E4}" type="presOf" srcId="{92EB17CF-E017-424E-8EE9-DE1EFC6C6B63}" destId="{713ACD8B-74D4-4834-8DF3-C6B1F78AC41D}" srcOrd="0" destOrd="0" presId="urn:microsoft.com/office/officeart/2005/8/layout/hierarchy1"/>
    <dgm:cxn modelId="{A2ED3641-7ACB-422E-8C28-9D9646E5895E}" type="presOf" srcId="{658BA082-C89B-4B27-BE42-43074CD110F0}" destId="{AC804AE2-B073-4705-B210-3315D2BFB2C6}" srcOrd="0" destOrd="0" presId="urn:microsoft.com/office/officeart/2005/8/layout/hierarchy1"/>
    <dgm:cxn modelId="{F1B37091-201A-4696-9747-6FD23BFA617A}" srcId="{4806A45E-92C2-4B3E-B734-D6BCD16CD5DA}" destId="{92EB17CF-E017-424E-8EE9-DE1EFC6C6B63}" srcOrd="1" destOrd="0" parTransId="{6CF2EAAA-CA7E-4F98-AABD-92B5C7EFA558}" sibTransId="{84FEF4C2-AC40-4E2E-8AEF-5917DCD78F85}"/>
    <dgm:cxn modelId="{8B4F1C33-063F-410A-A410-80EA4F0E733F}" type="presOf" srcId="{7701C470-DC04-4AFA-B762-558A9EA31888}" destId="{F44ED5EF-4458-4057-88F8-BC5462D0FA62}" srcOrd="0" destOrd="0" presId="urn:microsoft.com/office/officeart/2005/8/layout/hierarchy1"/>
    <dgm:cxn modelId="{12286DBC-F3B0-4D9E-9A57-DF8F691E68C7}" type="presParOf" srcId="{F44ED5EF-4458-4057-88F8-BC5462D0FA62}" destId="{FBE780B9-077C-4973-9BA4-6F288310AB97}" srcOrd="0" destOrd="0" presId="urn:microsoft.com/office/officeart/2005/8/layout/hierarchy1"/>
    <dgm:cxn modelId="{A487A887-FFC0-4027-894C-914F0FDF24C6}" type="presParOf" srcId="{FBE780B9-077C-4973-9BA4-6F288310AB97}" destId="{CA293C51-4A6A-47FA-B84A-06B18916E46A}" srcOrd="0" destOrd="0" presId="urn:microsoft.com/office/officeart/2005/8/layout/hierarchy1"/>
    <dgm:cxn modelId="{88CB3D7A-4A8A-4247-A866-2D61ECEF8D3E}" type="presParOf" srcId="{CA293C51-4A6A-47FA-B84A-06B18916E46A}" destId="{BBB171A4-63A8-4A79-A583-965DDCFF0806}" srcOrd="0" destOrd="0" presId="urn:microsoft.com/office/officeart/2005/8/layout/hierarchy1"/>
    <dgm:cxn modelId="{88510390-E76C-4B5C-926F-819CC26FC140}" type="presParOf" srcId="{CA293C51-4A6A-47FA-B84A-06B18916E46A}" destId="{17352B55-FA74-4D30-9AE1-2F5E6ABD1B08}" srcOrd="1" destOrd="0" presId="urn:microsoft.com/office/officeart/2005/8/layout/hierarchy1"/>
    <dgm:cxn modelId="{6F37E154-6970-433A-A156-0635E3CA8990}" type="presParOf" srcId="{FBE780B9-077C-4973-9BA4-6F288310AB97}" destId="{BBB6F084-D2D6-43F1-A9A1-665507784F08}" srcOrd="1" destOrd="0" presId="urn:microsoft.com/office/officeart/2005/8/layout/hierarchy1"/>
    <dgm:cxn modelId="{4612772D-024E-4A04-B9D9-62CA8915730B}" type="presParOf" srcId="{BBB6F084-D2D6-43F1-A9A1-665507784F08}" destId="{F93FE07C-E2F8-44B1-867D-24AD2F722DBF}" srcOrd="0" destOrd="0" presId="urn:microsoft.com/office/officeart/2005/8/layout/hierarchy1"/>
    <dgm:cxn modelId="{B577B798-45C5-43CE-973D-355D11F5A652}" type="presParOf" srcId="{BBB6F084-D2D6-43F1-A9A1-665507784F08}" destId="{110DAD34-B98B-472E-80DE-CBC3141D78AE}" srcOrd="1" destOrd="0" presId="urn:microsoft.com/office/officeart/2005/8/layout/hierarchy1"/>
    <dgm:cxn modelId="{0CAD14F1-7DFD-4057-9C93-E73D3FFF1A79}" type="presParOf" srcId="{110DAD34-B98B-472E-80DE-CBC3141D78AE}" destId="{6F01A320-B62A-4E20-B3D3-BC2EE4F87B34}" srcOrd="0" destOrd="0" presId="urn:microsoft.com/office/officeart/2005/8/layout/hierarchy1"/>
    <dgm:cxn modelId="{CEC4E7A3-D8BA-4E99-B5DA-3B5B3875F351}" type="presParOf" srcId="{6F01A320-B62A-4E20-B3D3-BC2EE4F87B34}" destId="{2AFE379F-6545-4A97-AE99-85E5AE1B171E}" srcOrd="0" destOrd="0" presId="urn:microsoft.com/office/officeart/2005/8/layout/hierarchy1"/>
    <dgm:cxn modelId="{A8CDAC1F-3C14-4B50-975B-850DA42B988E}" type="presParOf" srcId="{6F01A320-B62A-4E20-B3D3-BC2EE4F87B34}" destId="{AC804AE2-B073-4705-B210-3315D2BFB2C6}" srcOrd="1" destOrd="0" presId="urn:microsoft.com/office/officeart/2005/8/layout/hierarchy1"/>
    <dgm:cxn modelId="{26EBED3B-017A-4658-B7E4-D0BADA9BE0FC}" type="presParOf" srcId="{110DAD34-B98B-472E-80DE-CBC3141D78AE}" destId="{DD4C763A-0A23-44E5-B828-D6952F0A187D}" srcOrd="1" destOrd="0" presId="urn:microsoft.com/office/officeart/2005/8/layout/hierarchy1"/>
    <dgm:cxn modelId="{F6DA0BB6-863A-4FE4-ADE9-F1D91F308D1D}" type="presParOf" srcId="{BBB6F084-D2D6-43F1-A9A1-665507784F08}" destId="{A456FE38-18A0-43BD-91AF-1CD696434EB5}" srcOrd="2" destOrd="0" presId="urn:microsoft.com/office/officeart/2005/8/layout/hierarchy1"/>
    <dgm:cxn modelId="{8E6A6B32-AB6B-4C10-9D2B-9B75CF3960DF}" type="presParOf" srcId="{BBB6F084-D2D6-43F1-A9A1-665507784F08}" destId="{F4CF7DA2-B508-48A0-8064-8C1879DF477C}" srcOrd="3" destOrd="0" presId="urn:microsoft.com/office/officeart/2005/8/layout/hierarchy1"/>
    <dgm:cxn modelId="{66929F5E-88D7-4124-93EB-515B5EB79892}" type="presParOf" srcId="{F4CF7DA2-B508-48A0-8064-8C1879DF477C}" destId="{172DAA1C-9077-4431-BF75-6DBBC4FA4664}" srcOrd="0" destOrd="0" presId="urn:microsoft.com/office/officeart/2005/8/layout/hierarchy1"/>
    <dgm:cxn modelId="{DE3E8BE2-2BBA-45B9-B5F5-ADEDFCA952B5}" type="presParOf" srcId="{172DAA1C-9077-4431-BF75-6DBBC4FA4664}" destId="{25C68D4F-58F0-4D2F-A458-FCEB3D11D55B}" srcOrd="0" destOrd="0" presId="urn:microsoft.com/office/officeart/2005/8/layout/hierarchy1"/>
    <dgm:cxn modelId="{1784CEF2-00A5-4CAE-B62E-1172C6F11959}" type="presParOf" srcId="{172DAA1C-9077-4431-BF75-6DBBC4FA4664}" destId="{713ACD8B-74D4-4834-8DF3-C6B1F78AC41D}" srcOrd="1" destOrd="0" presId="urn:microsoft.com/office/officeart/2005/8/layout/hierarchy1"/>
    <dgm:cxn modelId="{784AD22B-D037-48B4-B8E0-3BA2C026D7A8}" type="presParOf" srcId="{F4CF7DA2-B508-48A0-8064-8C1879DF477C}" destId="{96CE0EE9-6F6C-4E53-95D8-CA4C5242C6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1C470-DC04-4AFA-B762-558A9EA318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06A45E-92C2-4B3E-B734-D6BCD16CD5DA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2">
                  <a:lumMod val="50000"/>
                </a:schemeClr>
              </a:solidFill>
            </a:rPr>
            <a:t>Работающие стенды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A784160-C019-4FB0-8075-BB8A441533BA}" type="parTrans" cxnId="{CBCDE7CE-79D7-4EE9-84C7-E4F03058DF1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742CF1A0-3CC3-4529-9A0A-94B587D48E65}" type="sibTrans" cxnId="{CBCDE7CE-79D7-4EE9-84C7-E4F03058DF1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658BA082-C89B-4B27-BE42-43074CD110F0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2">
                  <a:lumMod val="50000"/>
                </a:schemeClr>
              </a:solidFill>
            </a:rPr>
            <a:t>Педагогические 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F84916DF-0B4A-4A3F-BC0A-4A50E1A21A77}" type="parTrans" cxnId="{1AF93164-104B-43DA-8BE9-56944AB29E9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7BE582B7-36E5-4928-B1F7-7DDE63943D44}" type="sibTrans" cxnId="{1AF93164-104B-43DA-8BE9-56944AB29E9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92EB17CF-E017-424E-8EE9-DE1EFC6C6B63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2">
                  <a:lumMod val="50000"/>
                </a:schemeClr>
              </a:solidFill>
            </a:rPr>
            <a:t>Психологические  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6CF2EAAA-CA7E-4F98-AABD-92B5C7EFA558}" type="parTrans" cxnId="{F1B37091-201A-4696-9747-6FD23BFA617A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84FEF4C2-AC40-4E2E-8AEF-5917DCD78F85}" type="sibTrans" cxnId="{F1B37091-201A-4696-9747-6FD23BFA617A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1774665D-19FE-463A-B1D4-4956060C7C1F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Доска выбора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Три вопроса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Письмо родителям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Интерактивные записки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Деловые хлопоты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Календарь природы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Дни проживания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0ADC26B0-1016-4828-AAFB-CBAEEBB4E367}" type="parTrans" cxnId="{1B86381C-F6EB-45BF-BA98-414FF3EAE8B0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AE98575A-BE24-4F3B-9ADB-D38EBCD24AF3}" type="sibTrans" cxnId="{1B86381C-F6EB-45BF-BA98-414FF3EAE8B0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548CD15B-BA4B-4AF8-96D6-A47C3CF50E5C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Здравствуй, я пришел!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Звезда недели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Все обо мне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Мое самочувствие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Правила группы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80F4AAB3-B76B-4C6C-BC3F-442789BACFF9}" type="parTrans" cxnId="{0330B343-A7F3-41F8-A5D9-1348C09A8DA6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4726B792-F54D-407B-A706-3C7E3126886B}" type="sibTrans" cxnId="{0330B343-A7F3-41F8-A5D9-1348C09A8DA6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F44ED5EF-4458-4057-88F8-BC5462D0FA62}" type="pres">
      <dgm:prSet presAssocID="{7701C470-DC04-4AFA-B762-558A9EA318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E780B9-077C-4973-9BA4-6F288310AB97}" type="pres">
      <dgm:prSet presAssocID="{4806A45E-92C2-4B3E-B734-D6BCD16CD5DA}" presName="hierRoot1" presStyleCnt="0"/>
      <dgm:spPr/>
    </dgm:pt>
    <dgm:pt modelId="{CA293C51-4A6A-47FA-B84A-06B18916E46A}" type="pres">
      <dgm:prSet presAssocID="{4806A45E-92C2-4B3E-B734-D6BCD16CD5DA}" presName="composite" presStyleCnt="0"/>
      <dgm:spPr/>
    </dgm:pt>
    <dgm:pt modelId="{BBB171A4-63A8-4A79-A583-965DDCFF0806}" type="pres">
      <dgm:prSet presAssocID="{4806A45E-92C2-4B3E-B734-D6BCD16CD5DA}" presName="background" presStyleLbl="node0" presStyleIdx="0" presStyleCnt="1"/>
      <dgm:spPr/>
    </dgm:pt>
    <dgm:pt modelId="{17352B55-FA74-4D30-9AE1-2F5E6ABD1B08}" type="pres">
      <dgm:prSet presAssocID="{4806A45E-92C2-4B3E-B734-D6BCD16CD5DA}" presName="text" presStyleLbl="fgAcc0" presStyleIdx="0" presStyleCnt="1" custScaleY="41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B6F084-D2D6-43F1-A9A1-665507784F08}" type="pres">
      <dgm:prSet presAssocID="{4806A45E-92C2-4B3E-B734-D6BCD16CD5DA}" presName="hierChild2" presStyleCnt="0"/>
      <dgm:spPr/>
    </dgm:pt>
    <dgm:pt modelId="{F93FE07C-E2F8-44B1-867D-24AD2F722DBF}" type="pres">
      <dgm:prSet presAssocID="{F84916DF-0B4A-4A3F-BC0A-4A50E1A21A7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10DAD34-B98B-472E-80DE-CBC3141D78AE}" type="pres">
      <dgm:prSet presAssocID="{658BA082-C89B-4B27-BE42-43074CD110F0}" presName="hierRoot2" presStyleCnt="0"/>
      <dgm:spPr/>
    </dgm:pt>
    <dgm:pt modelId="{6F01A320-B62A-4E20-B3D3-BC2EE4F87B34}" type="pres">
      <dgm:prSet presAssocID="{658BA082-C89B-4B27-BE42-43074CD110F0}" presName="composite2" presStyleCnt="0"/>
      <dgm:spPr/>
    </dgm:pt>
    <dgm:pt modelId="{2AFE379F-6545-4A97-AE99-85E5AE1B171E}" type="pres">
      <dgm:prSet presAssocID="{658BA082-C89B-4B27-BE42-43074CD110F0}" presName="background2" presStyleLbl="node2" presStyleIdx="0" presStyleCnt="2"/>
      <dgm:spPr/>
    </dgm:pt>
    <dgm:pt modelId="{AC804AE2-B073-4705-B210-3315D2BFB2C6}" type="pres">
      <dgm:prSet presAssocID="{658BA082-C89B-4B27-BE42-43074CD110F0}" presName="text2" presStyleLbl="fgAcc2" presStyleIdx="0" presStyleCnt="2" custScaleX="112407" custScaleY="33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C763A-0A23-44E5-B828-D6952F0A187D}" type="pres">
      <dgm:prSet presAssocID="{658BA082-C89B-4B27-BE42-43074CD110F0}" presName="hierChild3" presStyleCnt="0"/>
      <dgm:spPr/>
    </dgm:pt>
    <dgm:pt modelId="{A94EC9D9-8009-41D3-A669-57819BF7A0AF}" type="pres">
      <dgm:prSet presAssocID="{0ADC26B0-1016-4828-AAFB-CBAEEBB4E3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8EDE57B-9C13-4B6C-96E4-5602742EDD92}" type="pres">
      <dgm:prSet presAssocID="{1774665D-19FE-463A-B1D4-4956060C7C1F}" presName="hierRoot3" presStyleCnt="0"/>
      <dgm:spPr/>
    </dgm:pt>
    <dgm:pt modelId="{4DDD0561-1F71-44B9-9E4D-12DFFBAC7504}" type="pres">
      <dgm:prSet presAssocID="{1774665D-19FE-463A-B1D4-4956060C7C1F}" presName="composite3" presStyleCnt="0"/>
      <dgm:spPr/>
    </dgm:pt>
    <dgm:pt modelId="{211399E1-1D3E-4CB5-83A3-913A01F66B88}" type="pres">
      <dgm:prSet presAssocID="{1774665D-19FE-463A-B1D4-4956060C7C1F}" presName="background3" presStyleLbl="node3" presStyleIdx="0" presStyleCnt="2"/>
      <dgm:spPr/>
    </dgm:pt>
    <dgm:pt modelId="{BF9F9466-1D06-47F0-9715-AB5F8DC7968A}" type="pres">
      <dgm:prSet presAssocID="{1774665D-19FE-463A-B1D4-4956060C7C1F}" presName="text3" presStyleLbl="fgAcc3" presStyleIdx="0" presStyleCnt="2" custScaleX="142981" custScaleY="146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1007F-CA62-40A5-91B3-E7EE8FD131D4}" type="pres">
      <dgm:prSet presAssocID="{1774665D-19FE-463A-B1D4-4956060C7C1F}" presName="hierChild4" presStyleCnt="0"/>
      <dgm:spPr/>
    </dgm:pt>
    <dgm:pt modelId="{A456FE38-18A0-43BD-91AF-1CD696434EB5}" type="pres">
      <dgm:prSet presAssocID="{6CF2EAAA-CA7E-4F98-AABD-92B5C7EFA5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CF7DA2-B508-48A0-8064-8C1879DF477C}" type="pres">
      <dgm:prSet presAssocID="{92EB17CF-E017-424E-8EE9-DE1EFC6C6B63}" presName="hierRoot2" presStyleCnt="0"/>
      <dgm:spPr/>
    </dgm:pt>
    <dgm:pt modelId="{172DAA1C-9077-4431-BF75-6DBBC4FA4664}" type="pres">
      <dgm:prSet presAssocID="{92EB17CF-E017-424E-8EE9-DE1EFC6C6B63}" presName="composite2" presStyleCnt="0"/>
      <dgm:spPr/>
    </dgm:pt>
    <dgm:pt modelId="{25C68D4F-58F0-4D2F-A458-FCEB3D11D55B}" type="pres">
      <dgm:prSet presAssocID="{92EB17CF-E017-424E-8EE9-DE1EFC6C6B63}" presName="background2" presStyleLbl="node2" presStyleIdx="1" presStyleCnt="2"/>
      <dgm:spPr/>
    </dgm:pt>
    <dgm:pt modelId="{713ACD8B-74D4-4834-8DF3-C6B1F78AC41D}" type="pres">
      <dgm:prSet presAssocID="{92EB17CF-E017-424E-8EE9-DE1EFC6C6B63}" presName="text2" presStyleLbl="fgAcc2" presStyleIdx="1" presStyleCnt="2" custScaleX="113829" custScaleY="33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E0EE9-6F6C-4E53-95D8-CA4C5242C6BD}" type="pres">
      <dgm:prSet presAssocID="{92EB17CF-E017-424E-8EE9-DE1EFC6C6B63}" presName="hierChild3" presStyleCnt="0"/>
      <dgm:spPr/>
    </dgm:pt>
    <dgm:pt modelId="{4A6D4C82-8B22-4EDA-9B9F-5C0AFB0E11C3}" type="pres">
      <dgm:prSet presAssocID="{80F4AAB3-B76B-4C6C-BC3F-442789BACFF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5DB12D1-6223-4B61-A4A9-18288044C518}" type="pres">
      <dgm:prSet presAssocID="{548CD15B-BA4B-4AF8-96D6-A47C3CF50E5C}" presName="hierRoot3" presStyleCnt="0"/>
      <dgm:spPr/>
    </dgm:pt>
    <dgm:pt modelId="{C19F9E9E-A9C5-4FE5-8A64-13C55E60AFCA}" type="pres">
      <dgm:prSet presAssocID="{548CD15B-BA4B-4AF8-96D6-A47C3CF50E5C}" presName="composite3" presStyleCnt="0"/>
      <dgm:spPr/>
    </dgm:pt>
    <dgm:pt modelId="{732CCC10-BC1C-422B-8933-E685E8C32CA8}" type="pres">
      <dgm:prSet presAssocID="{548CD15B-BA4B-4AF8-96D6-A47C3CF50E5C}" presName="background3" presStyleLbl="node3" presStyleIdx="1" presStyleCnt="2"/>
      <dgm:spPr/>
    </dgm:pt>
    <dgm:pt modelId="{8D665C38-A642-44C9-B66D-9608401F9E39}" type="pres">
      <dgm:prSet presAssocID="{548CD15B-BA4B-4AF8-96D6-A47C3CF50E5C}" presName="text3" presStyleLbl="fgAcc3" presStyleIdx="1" presStyleCnt="2" custScaleX="142007" custScaleY="150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1E745-CD67-40F8-8835-D7EA243E4C46}" type="pres">
      <dgm:prSet presAssocID="{548CD15B-BA4B-4AF8-96D6-A47C3CF50E5C}" presName="hierChild4" presStyleCnt="0"/>
      <dgm:spPr/>
    </dgm:pt>
  </dgm:ptLst>
  <dgm:cxnLst>
    <dgm:cxn modelId="{EC936572-53B1-4C9A-9DE4-7876D31E9399}" type="presOf" srcId="{7701C470-DC04-4AFA-B762-558A9EA31888}" destId="{F44ED5EF-4458-4057-88F8-BC5462D0FA62}" srcOrd="0" destOrd="0" presId="urn:microsoft.com/office/officeart/2005/8/layout/hierarchy1"/>
    <dgm:cxn modelId="{A18D0181-53D0-4CD0-A7EC-D91B772EDAF2}" type="presOf" srcId="{4806A45E-92C2-4B3E-B734-D6BCD16CD5DA}" destId="{17352B55-FA74-4D30-9AE1-2F5E6ABD1B08}" srcOrd="0" destOrd="0" presId="urn:microsoft.com/office/officeart/2005/8/layout/hierarchy1"/>
    <dgm:cxn modelId="{544DF2C7-D1C2-4CDE-844C-F92754731C74}" type="presOf" srcId="{658BA082-C89B-4B27-BE42-43074CD110F0}" destId="{AC804AE2-B073-4705-B210-3315D2BFB2C6}" srcOrd="0" destOrd="0" presId="urn:microsoft.com/office/officeart/2005/8/layout/hierarchy1"/>
    <dgm:cxn modelId="{F1B37091-201A-4696-9747-6FD23BFA617A}" srcId="{4806A45E-92C2-4B3E-B734-D6BCD16CD5DA}" destId="{92EB17CF-E017-424E-8EE9-DE1EFC6C6B63}" srcOrd="1" destOrd="0" parTransId="{6CF2EAAA-CA7E-4F98-AABD-92B5C7EFA558}" sibTransId="{84FEF4C2-AC40-4E2E-8AEF-5917DCD78F85}"/>
    <dgm:cxn modelId="{0330B343-A7F3-41F8-A5D9-1348C09A8DA6}" srcId="{92EB17CF-E017-424E-8EE9-DE1EFC6C6B63}" destId="{548CD15B-BA4B-4AF8-96D6-A47C3CF50E5C}" srcOrd="0" destOrd="0" parTransId="{80F4AAB3-B76B-4C6C-BC3F-442789BACFF9}" sibTransId="{4726B792-F54D-407B-A706-3C7E3126886B}"/>
    <dgm:cxn modelId="{CBCDE7CE-79D7-4EE9-84C7-E4F03058DF1C}" srcId="{7701C470-DC04-4AFA-B762-558A9EA31888}" destId="{4806A45E-92C2-4B3E-B734-D6BCD16CD5DA}" srcOrd="0" destOrd="0" parTransId="{EA784160-C019-4FB0-8075-BB8A441533BA}" sibTransId="{742CF1A0-3CC3-4529-9A0A-94B587D48E65}"/>
    <dgm:cxn modelId="{A75CD5AA-CC01-4C16-B4B8-2D3288A9FB91}" type="presOf" srcId="{0ADC26B0-1016-4828-AAFB-CBAEEBB4E367}" destId="{A94EC9D9-8009-41D3-A669-57819BF7A0AF}" srcOrd="0" destOrd="0" presId="urn:microsoft.com/office/officeart/2005/8/layout/hierarchy1"/>
    <dgm:cxn modelId="{DD4747F4-7CBC-48DA-9C3E-29254DE94677}" type="presOf" srcId="{80F4AAB3-B76B-4C6C-BC3F-442789BACFF9}" destId="{4A6D4C82-8B22-4EDA-9B9F-5C0AFB0E11C3}" srcOrd="0" destOrd="0" presId="urn:microsoft.com/office/officeart/2005/8/layout/hierarchy1"/>
    <dgm:cxn modelId="{0911109D-4377-4D65-86A8-891EF077CAA8}" type="presOf" srcId="{1774665D-19FE-463A-B1D4-4956060C7C1F}" destId="{BF9F9466-1D06-47F0-9715-AB5F8DC7968A}" srcOrd="0" destOrd="0" presId="urn:microsoft.com/office/officeart/2005/8/layout/hierarchy1"/>
    <dgm:cxn modelId="{1B86381C-F6EB-45BF-BA98-414FF3EAE8B0}" srcId="{658BA082-C89B-4B27-BE42-43074CD110F0}" destId="{1774665D-19FE-463A-B1D4-4956060C7C1F}" srcOrd="0" destOrd="0" parTransId="{0ADC26B0-1016-4828-AAFB-CBAEEBB4E367}" sibTransId="{AE98575A-BE24-4F3B-9ADB-D38EBCD24AF3}"/>
    <dgm:cxn modelId="{7859C7D9-5632-4F41-B630-C1388B298CB0}" type="presOf" srcId="{92EB17CF-E017-424E-8EE9-DE1EFC6C6B63}" destId="{713ACD8B-74D4-4834-8DF3-C6B1F78AC41D}" srcOrd="0" destOrd="0" presId="urn:microsoft.com/office/officeart/2005/8/layout/hierarchy1"/>
    <dgm:cxn modelId="{1AF93164-104B-43DA-8BE9-56944AB29E9C}" srcId="{4806A45E-92C2-4B3E-B734-D6BCD16CD5DA}" destId="{658BA082-C89B-4B27-BE42-43074CD110F0}" srcOrd="0" destOrd="0" parTransId="{F84916DF-0B4A-4A3F-BC0A-4A50E1A21A77}" sibTransId="{7BE582B7-36E5-4928-B1F7-7DDE63943D44}"/>
    <dgm:cxn modelId="{E42423E4-2B4E-4962-87FC-2E15E58EFADB}" type="presOf" srcId="{548CD15B-BA4B-4AF8-96D6-A47C3CF50E5C}" destId="{8D665C38-A642-44C9-B66D-9608401F9E39}" srcOrd="0" destOrd="0" presId="urn:microsoft.com/office/officeart/2005/8/layout/hierarchy1"/>
    <dgm:cxn modelId="{4A138CE4-2DE1-4E15-AB6F-45C9A0129DEB}" type="presOf" srcId="{6CF2EAAA-CA7E-4F98-AABD-92B5C7EFA558}" destId="{A456FE38-18A0-43BD-91AF-1CD696434EB5}" srcOrd="0" destOrd="0" presId="urn:microsoft.com/office/officeart/2005/8/layout/hierarchy1"/>
    <dgm:cxn modelId="{A3A840CD-96D0-45D9-8209-345204E1339F}" type="presOf" srcId="{F84916DF-0B4A-4A3F-BC0A-4A50E1A21A77}" destId="{F93FE07C-E2F8-44B1-867D-24AD2F722DBF}" srcOrd="0" destOrd="0" presId="urn:microsoft.com/office/officeart/2005/8/layout/hierarchy1"/>
    <dgm:cxn modelId="{60364BB8-E09C-4DAD-B72E-0210589974DA}" type="presParOf" srcId="{F44ED5EF-4458-4057-88F8-BC5462D0FA62}" destId="{FBE780B9-077C-4973-9BA4-6F288310AB97}" srcOrd="0" destOrd="0" presId="urn:microsoft.com/office/officeart/2005/8/layout/hierarchy1"/>
    <dgm:cxn modelId="{DEFD63E6-E975-44DE-ABF1-D405619CD068}" type="presParOf" srcId="{FBE780B9-077C-4973-9BA4-6F288310AB97}" destId="{CA293C51-4A6A-47FA-B84A-06B18916E46A}" srcOrd="0" destOrd="0" presId="urn:microsoft.com/office/officeart/2005/8/layout/hierarchy1"/>
    <dgm:cxn modelId="{7B9CB569-4CDB-43FD-9517-1F455766CCAC}" type="presParOf" srcId="{CA293C51-4A6A-47FA-B84A-06B18916E46A}" destId="{BBB171A4-63A8-4A79-A583-965DDCFF0806}" srcOrd="0" destOrd="0" presId="urn:microsoft.com/office/officeart/2005/8/layout/hierarchy1"/>
    <dgm:cxn modelId="{A9964F55-DC43-4F3D-B422-7D0A9E613B9E}" type="presParOf" srcId="{CA293C51-4A6A-47FA-B84A-06B18916E46A}" destId="{17352B55-FA74-4D30-9AE1-2F5E6ABD1B08}" srcOrd="1" destOrd="0" presId="urn:microsoft.com/office/officeart/2005/8/layout/hierarchy1"/>
    <dgm:cxn modelId="{60C6C4DF-4317-4F98-9672-1D1864BFAD89}" type="presParOf" srcId="{FBE780B9-077C-4973-9BA4-6F288310AB97}" destId="{BBB6F084-D2D6-43F1-A9A1-665507784F08}" srcOrd="1" destOrd="0" presId="urn:microsoft.com/office/officeart/2005/8/layout/hierarchy1"/>
    <dgm:cxn modelId="{53CD234C-4918-43F8-B3F5-3BEA48BD494D}" type="presParOf" srcId="{BBB6F084-D2D6-43F1-A9A1-665507784F08}" destId="{F93FE07C-E2F8-44B1-867D-24AD2F722DBF}" srcOrd="0" destOrd="0" presId="urn:microsoft.com/office/officeart/2005/8/layout/hierarchy1"/>
    <dgm:cxn modelId="{E546C5F3-59FC-4394-A041-AF498A837197}" type="presParOf" srcId="{BBB6F084-D2D6-43F1-A9A1-665507784F08}" destId="{110DAD34-B98B-472E-80DE-CBC3141D78AE}" srcOrd="1" destOrd="0" presId="urn:microsoft.com/office/officeart/2005/8/layout/hierarchy1"/>
    <dgm:cxn modelId="{F8D3846D-2075-4CF8-BB46-909193B49974}" type="presParOf" srcId="{110DAD34-B98B-472E-80DE-CBC3141D78AE}" destId="{6F01A320-B62A-4E20-B3D3-BC2EE4F87B34}" srcOrd="0" destOrd="0" presId="urn:microsoft.com/office/officeart/2005/8/layout/hierarchy1"/>
    <dgm:cxn modelId="{3B0E4E7E-C7DD-4E9F-AEE9-B6F56B9DF6BB}" type="presParOf" srcId="{6F01A320-B62A-4E20-B3D3-BC2EE4F87B34}" destId="{2AFE379F-6545-4A97-AE99-85E5AE1B171E}" srcOrd="0" destOrd="0" presId="urn:microsoft.com/office/officeart/2005/8/layout/hierarchy1"/>
    <dgm:cxn modelId="{4725FC91-3CF9-48DE-B93E-C526030D905E}" type="presParOf" srcId="{6F01A320-B62A-4E20-B3D3-BC2EE4F87B34}" destId="{AC804AE2-B073-4705-B210-3315D2BFB2C6}" srcOrd="1" destOrd="0" presId="urn:microsoft.com/office/officeart/2005/8/layout/hierarchy1"/>
    <dgm:cxn modelId="{DA7DA9D8-D762-4AD4-A616-5D6079F541F7}" type="presParOf" srcId="{110DAD34-B98B-472E-80DE-CBC3141D78AE}" destId="{DD4C763A-0A23-44E5-B828-D6952F0A187D}" srcOrd="1" destOrd="0" presId="urn:microsoft.com/office/officeart/2005/8/layout/hierarchy1"/>
    <dgm:cxn modelId="{8A1B5078-F2DF-4A97-861B-E86C47129D73}" type="presParOf" srcId="{DD4C763A-0A23-44E5-B828-D6952F0A187D}" destId="{A94EC9D9-8009-41D3-A669-57819BF7A0AF}" srcOrd="0" destOrd="0" presId="urn:microsoft.com/office/officeart/2005/8/layout/hierarchy1"/>
    <dgm:cxn modelId="{F8C0C239-4DA5-4205-A322-149CD2D30654}" type="presParOf" srcId="{DD4C763A-0A23-44E5-B828-D6952F0A187D}" destId="{28EDE57B-9C13-4B6C-96E4-5602742EDD92}" srcOrd="1" destOrd="0" presId="urn:microsoft.com/office/officeart/2005/8/layout/hierarchy1"/>
    <dgm:cxn modelId="{2C45F501-B46D-4ED6-98DA-C8F8D2C89E42}" type="presParOf" srcId="{28EDE57B-9C13-4B6C-96E4-5602742EDD92}" destId="{4DDD0561-1F71-44B9-9E4D-12DFFBAC7504}" srcOrd="0" destOrd="0" presId="urn:microsoft.com/office/officeart/2005/8/layout/hierarchy1"/>
    <dgm:cxn modelId="{78B3C022-9439-4F0C-AE92-D429E79FF543}" type="presParOf" srcId="{4DDD0561-1F71-44B9-9E4D-12DFFBAC7504}" destId="{211399E1-1D3E-4CB5-83A3-913A01F66B88}" srcOrd="0" destOrd="0" presId="urn:microsoft.com/office/officeart/2005/8/layout/hierarchy1"/>
    <dgm:cxn modelId="{B16006FA-76D1-449B-828D-458ECBF66BBE}" type="presParOf" srcId="{4DDD0561-1F71-44B9-9E4D-12DFFBAC7504}" destId="{BF9F9466-1D06-47F0-9715-AB5F8DC7968A}" srcOrd="1" destOrd="0" presId="urn:microsoft.com/office/officeart/2005/8/layout/hierarchy1"/>
    <dgm:cxn modelId="{ECEC2A4B-5BA1-4395-BAEC-5A4DD728FA19}" type="presParOf" srcId="{28EDE57B-9C13-4B6C-96E4-5602742EDD92}" destId="{6A91007F-CA62-40A5-91B3-E7EE8FD131D4}" srcOrd="1" destOrd="0" presId="urn:microsoft.com/office/officeart/2005/8/layout/hierarchy1"/>
    <dgm:cxn modelId="{8A2C0883-CF89-4E85-8882-883F39FC3509}" type="presParOf" srcId="{BBB6F084-D2D6-43F1-A9A1-665507784F08}" destId="{A456FE38-18A0-43BD-91AF-1CD696434EB5}" srcOrd="2" destOrd="0" presId="urn:microsoft.com/office/officeart/2005/8/layout/hierarchy1"/>
    <dgm:cxn modelId="{69982746-67AC-48C3-865E-B97718690B56}" type="presParOf" srcId="{BBB6F084-D2D6-43F1-A9A1-665507784F08}" destId="{F4CF7DA2-B508-48A0-8064-8C1879DF477C}" srcOrd="3" destOrd="0" presId="urn:microsoft.com/office/officeart/2005/8/layout/hierarchy1"/>
    <dgm:cxn modelId="{E735D5D4-7B0F-4FB1-AF31-50A4E7EAEFED}" type="presParOf" srcId="{F4CF7DA2-B508-48A0-8064-8C1879DF477C}" destId="{172DAA1C-9077-4431-BF75-6DBBC4FA4664}" srcOrd="0" destOrd="0" presId="urn:microsoft.com/office/officeart/2005/8/layout/hierarchy1"/>
    <dgm:cxn modelId="{0FF63A07-E008-4696-9DFE-1267BE783710}" type="presParOf" srcId="{172DAA1C-9077-4431-BF75-6DBBC4FA4664}" destId="{25C68D4F-58F0-4D2F-A458-FCEB3D11D55B}" srcOrd="0" destOrd="0" presId="urn:microsoft.com/office/officeart/2005/8/layout/hierarchy1"/>
    <dgm:cxn modelId="{0424BF0E-2716-488C-93AB-1BD35F74E5D1}" type="presParOf" srcId="{172DAA1C-9077-4431-BF75-6DBBC4FA4664}" destId="{713ACD8B-74D4-4834-8DF3-C6B1F78AC41D}" srcOrd="1" destOrd="0" presId="urn:microsoft.com/office/officeart/2005/8/layout/hierarchy1"/>
    <dgm:cxn modelId="{BB7F7CF2-A05D-496A-AE04-39578C7D8B01}" type="presParOf" srcId="{F4CF7DA2-B508-48A0-8064-8C1879DF477C}" destId="{96CE0EE9-6F6C-4E53-95D8-CA4C5242C6BD}" srcOrd="1" destOrd="0" presId="urn:microsoft.com/office/officeart/2005/8/layout/hierarchy1"/>
    <dgm:cxn modelId="{46380D47-EB1F-47B1-9951-3433387E358C}" type="presParOf" srcId="{96CE0EE9-6F6C-4E53-95D8-CA4C5242C6BD}" destId="{4A6D4C82-8B22-4EDA-9B9F-5C0AFB0E11C3}" srcOrd="0" destOrd="0" presId="urn:microsoft.com/office/officeart/2005/8/layout/hierarchy1"/>
    <dgm:cxn modelId="{20554F0B-B372-43C4-A2E7-73ADAC909171}" type="presParOf" srcId="{96CE0EE9-6F6C-4E53-95D8-CA4C5242C6BD}" destId="{65DB12D1-6223-4B61-A4A9-18288044C518}" srcOrd="1" destOrd="0" presId="urn:microsoft.com/office/officeart/2005/8/layout/hierarchy1"/>
    <dgm:cxn modelId="{D4638111-BFC3-4307-892E-CAFB494AE6E3}" type="presParOf" srcId="{65DB12D1-6223-4B61-A4A9-18288044C518}" destId="{C19F9E9E-A9C5-4FE5-8A64-13C55E60AFCA}" srcOrd="0" destOrd="0" presId="urn:microsoft.com/office/officeart/2005/8/layout/hierarchy1"/>
    <dgm:cxn modelId="{69638FEC-ADFB-4EDC-B74F-B8193C51997A}" type="presParOf" srcId="{C19F9E9E-A9C5-4FE5-8A64-13C55E60AFCA}" destId="{732CCC10-BC1C-422B-8933-E685E8C32CA8}" srcOrd="0" destOrd="0" presId="urn:microsoft.com/office/officeart/2005/8/layout/hierarchy1"/>
    <dgm:cxn modelId="{38BD71E1-6DFF-4CB0-B864-9952FAB14D89}" type="presParOf" srcId="{C19F9E9E-A9C5-4FE5-8A64-13C55E60AFCA}" destId="{8D665C38-A642-44C9-B66D-9608401F9E39}" srcOrd="1" destOrd="0" presId="urn:microsoft.com/office/officeart/2005/8/layout/hierarchy1"/>
    <dgm:cxn modelId="{38C4F010-61E4-4DD5-86A4-544D1073982E}" type="presParOf" srcId="{65DB12D1-6223-4B61-A4A9-18288044C518}" destId="{8761E745-CD67-40F8-8835-D7EA243E4C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01C470-DC04-4AFA-B762-558A9EA318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06A45E-92C2-4B3E-B734-D6BCD16CD5DA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2">
                  <a:lumMod val="50000"/>
                </a:schemeClr>
              </a:solidFill>
            </a:rPr>
            <a:t>Работающие стенды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EA784160-C019-4FB0-8075-BB8A441533BA}" type="parTrans" cxnId="{CBCDE7CE-79D7-4EE9-84C7-E4F03058DF1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742CF1A0-3CC3-4529-9A0A-94B587D48E65}" type="sibTrans" cxnId="{CBCDE7CE-79D7-4EE9-84C7-E4F03058DF1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658BA082-C89B-4B27-BE42-43074CD110F0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2">
                  <a:lumMod val="50000"/>
                </a:schemeClr>
              </a:solidFill>
            </a:rPr>
            <a:t>Педагогические 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F84916DF-0B4A-4A3F-BC0A-4A50E1A21A77}" type="parTrans" cxnId="{1AF93164-104B-43DA-8BE9-56944AB29E9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7BE582B7-36E5-4928-B1F7-7DDE63943D44}" type="sibTrans" cxnId="{1AF93164-104B-43DA-8BE9-56944AB29E9C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92EB17CF-E017-424E-8EE9-DE1EFC6C6B63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2">
                  <a:lumMod val="50000"/>
                </a:schemeClr>
              </a:solidFill>
            </a:rPr>
            <a:t>Психологические  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6CF2EAAA-CA7E-4F98-AABD-92B5C7EFA558}" type="parTrans" cxnId="{F1B37091-201A-4696-9747-6FD23BFA617A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84FEF4C2-AC40-4E2E-8AEF-5917DCD78F85}" type="sibTrans" cxnId="{F1B37091-201A-4696-9747-6FD23BFA617A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1774665D-19FE-463A-B1D4-4956060C7C1F}">
      <dgm:prSet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Доска выбора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Три вопроса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Письмо родителям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Интерактивные записки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Деловые хлопоты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Календарь природы</a:t>
          </a:r>
        </a:p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Дни проживания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0ADC26B0-1016-4828-AAFB-CBAEEBB4E367}" type="parTrans" cxnId="{1B86381C-F6EB-45BF-BA98-414FF3EAE8B0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AE98575A-BE24-4F3B-9ADB-D38EBCD24AF3}" type="sibTrans" cxnId="{1B86381C-F6EB-45BF-BA98-414FF3EAE8B0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548CD15B-BA4B-4AF8-96D6-A47C3CF50E5C}">
      <dgm:prSet custT="1"/>
      <dgm:spPr/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Здравствуй, я пришел!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Звезда недели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Все обо мне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Мое самочувствие</a:t>
          </a:r>
        </a:p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Правила группы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80F4AAB3-B76B-4C6C-BC3F-442789BACFF9}" type="parTrans" cxnId="{0330B343-A7F3-41F8-A5D9-1348C09A8DA6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4726B792-F54D-407B-A706-3C7E3126886B}" type="sibTrans" cxnId="{0330B343-A7F3-41F8-A5D9-1348C09A8DA6}">
      <dgm:prSet/>
      <dgm:spPr/>
      <dgm:t>
        <a:bodyPr/>
        <a:lstStyle/>
        <a:p>
          <a:endParaRPr lang="ru-RU" sz="4400" b="1">
            <a:solidFill>
              <a:schemeClr val="tx2">
                <a:lumMod val="50000"/>
              </a:schemeClr>
            </a:solidFill>
          </a:endParaRPr>
        </a:p>
      </dgm:t>
    </dgm:pt>
    <dgm:pt modelId="{F44ED5EF-4458-4057-88F8-BC5462D0FA62}" type="pres">
      <dgm:prSet presAssocID="{7701C470-DC04-4AFA-B762-558A9EA318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E780B9-077C-4973-9BA4-6F288310AB97}" type="pres">
      <dgm:prSet presAssocID="{4806A45E-92C2-4B3E-B734-D6BCD16CD5DA}" presName="hierRoot1" presStyleCnt="0"/>
      <dgm:spPr/>
    </dgm:pt>
    <dgm:pt modelId="{CA293C51-4A6A-47FA-B84A-06B18916E46A}" type="pres">
      <dgm:prSet presAssocID="{4806A45E-92C2-4B3E-B734-D6BCD16CD5DA}" presName="composite" presStyleCnt="0"/>
      <dgm:spPr/>
    </dgm:pt>
    <dgm:pt modelId="{BBB171A4-63A8-4A79-A583-965DDCFF0806}" type="pres">
      <dgm:prSet presAssocID="{4806A45E-92C2-4B3E-B734-D6BCD16CD5DA}" presName="background" presStyleLbl="node0" presStyleIdx="0" presStyleCnt="1"/>
      <dgm:spPr/>
    </dgm:pt>
    <dgm:pt modelId="{17352B55-FA74-4D30-9AE1-2F5E6ABD1B08}" type="pres">
      <dgm:prSet presAssocID="{4806A45E-92C2-4B3E-B734-D6BCD16CD5DA}" presName="text" presStyleLbl="fgAcc0" presStyleIdx="0" presStyleCnt="1" custScaleY="41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B6F084-D2D6-43F1-A9A1-665507784F08}" type="pres">
      <dgm:prSet presAssocID="{4806A45E-92C2-4B3E-B734-D6BCD16CD5DA}" presName="hierChild2" presStyleCnt="0"/>
      <dgm:spPr/>
    </dgm:pt>
    <dgm:pt modelId="{F93FE07C-E2F8-44B1-867D-24AD2F722DBF}" type="pres">
      <dgm:prSet presAssocID="{F84916DF-0B4A-4A3F-BC0A-4A50E1A21A7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10DAD34-B98B-472E-80DE-CBC3141D78AE}" type="pres">
      <dgm:prSet presAssocID="{658BA082-C89B-4B27-BE42-43074CD110F0}" presName="hierRoot2" presStyleCnt="0"/>
      <dgm:spPr/>
    </dgm:pt>
    <dgm:pt modelId="{6F01A320-B62A-4E20-B3D3-BC2EE4F87B34}" type="pres">
      <dgm:prSet presAssocID="{658BA082-C89B-4B27-BE42-43074CD110F0}" presName="composite2" presStyleCnt="0"/>
      <dgm:spPr/>
    </dgm:pt>
    <dgm:pt modelId="{2AFE379F-6545-4A97-AE99-85E5AE1B171E}" type="pres">
      <dgm:prSet presAssocID="{658BA082-C89B-4B27-BE42-43074CD110F0}" presName="background2" presStyleLbl="node2" presStyleIdx="0" presStyleCnt="2"/>
      <dgm:spPr/>
    </dgm:pt>
    <dgm:pt modelId="{AC804AE2-B073-4705-B210-3315D2BFB2C6}" type="pres">
      <dgm:prSet presAssocID="{658BA082-C89B-4B27-BE42-43074CD110F0}" presName="text2" presStyleLbl="fgAcc2" presStyleIdx="0" presStyleCnt="2" custScaleX="112407" custScaleY="33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C763A-0A23-44E5-B828-D6952F0A187D}" type="pres">
      <dgm:prSet presAssocID="{658BA082-C89B-4B27-BE42-43074CD110F0}" presName="hierChild3" presStyleCnt="0"/>
      <dgm:spPr/>
    </dgm:pt>
    <dgm:pt modelId="{A94EC9D9-8009-41D3-A669-57819BF7A0AF}" type="pres">
      <dgm:prSet presAssocID="{0ADC26B0-1016-4828-AAFB-CBAEEBB4E3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8EDE57B-9C13-4B6C-96E4-5602742EDD92}" type="pres">
      <dgm:prSet presAssocID="{1774665D-19FE-463A-B1D4-4956060C7C1F}" presName="hierRoot3" presStyleCnt="0"/>
      <dgm:spPr/>
    </dgm:pt>
    <dgm:pt modelId="{4DDD0561-1F71-44B9-9E4D-12DFFBAC7504}" type="pres">
      <dgm:prSet presAssocID="{1774665D-19FE-463A-B1D4-4956060C7C1F}" presName="composite3" presStyleCnt="0"/>
      <dgm:spPr/>
    </dgm:pt>
    <dgm:pt modelId="{211399E1-1D3E-4CB5-83A3-913A01F66B88}" type="pres">
      <dgm:prSet presAssocID="{1774665D-19FE-463A-B1D4-4956060C7C1F}" presName="background3" presStyleLbl="node3" presStyleIdx="0" presStyleCnt="2"/>
      <dgm:spPr/>
    </dgm:pt>
    <dgm:pt modelId="{BF9F9466-1D06-47F0-9715-AB5F8DC7968A}" type="pres">
      <dgm:prSet presAssocID="{1774665D-19FE-463A-B1D4-4956060C7C1F}" presName="text3" presStyleLbl="fgAcc3" presStyleIdx="0" presStyleCnt="2" custScaleX="142981" custScaleY="146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1007F-CA62-40A5-91B3-E7EE8FD131D4}" type="pres">
      <dgm:prSet presAssocID="{1774665D-19FE-463A-B1D4-4956060C7C1F}" presName="hierChild4" presStyleCnt="0"/>
      <dgm:spPr/>
    </dgm:pt>
    <dgm:pt modelId="{A456FE38-18A0-43BD-91AF-1CD696434EB5}" type="pres">
      <dgm:prSet presAssocID="{6CF2EAAA-CA7E-4F98-AABD-92B5C7EFA5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CF7DA2-B508-48A0-8064-8C1879DF477C}" type="pres">
      <dgm:prSet presAssocID="{92EB17CF-E017-424E-8EE9-DE1EFC6C6B63}" presName="hierRoot2" presStyleCnt="0"/>
      <dgm:spPr/>
    </dgm:pt>
    <dgm:pt modelId="{172DAA1C-9077-4431-BF75-6DBBC4FA4664}" type="pres">
      <dgm:prSet presAssocID="{92EB17CF-E017-424E-8EE9-DE1EFC6C6B63}" presName="composite2" presStyleCnt="0"/>
      <dgm:spPr/>
    </dgm:pt>
    <dgm:pt modelId="{25C68D4F-58F0-4D2F-A458-FCEB3D11D55B}" type="pres">
      <dgm:prSet presAssocID="{92EB17CF-E017-424E-8EE9-DE1EFC6C6B63}" presName="background2" presStyleLbl="node2" presStyleIdx="1" presStyleCnt="2"/>
      <dgm:spPr/>
    </dgm:pt>
    <dgm:pt modelId="{713ACD8B-74D4-4834-8DF3-C6B1F78AC41D}" type="pres">
      <dgm:prSet presAssocID="{92EB17CF-E017-424E-8EE9-DE1EFC6C6B63}" presName="text2" presStyleLbl="fgAcc2" presStyleIdx="1" presStyleCnt="2" custScaleX="113829" custScaleY="33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E0EE9-6F6C-4E53-95D8-CA4C5242C6BD}" type="pres">
      <dgm:prSet presAssocID="{92EB17CF-E017-424E-8EE9-DE1EFC6C6B63}" presName="hierChild3" presStyleCnt="0"/>
      <dgm:spPr/>
    </dgm:pt>
    <dgm:pt modelId="{4A6D4C82-8B22-4EDA-9B9F-5C0AFB0E11C3}" type="pres">
      <dgm:prSet presAssocID="{80F4AAB3-B76B-4C6C-BC3F-442789BACFF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5DB12D1-6223-4B61-A4A9-18288044C518}" type="pres">
      <dgm:prSet presAssocID="{548CD15B-BA4B-4AF8-96D6-A47C3CF50E5C}" presName="hierRoot3" presStyleCnt="0"/>
      <dgm:spPr/>
    </dgm:pt>
    <dgm:pt modelId="{C19F9E9E-A9C5-4FE5-8A64-13C55E60AFCA}" type="pres">
      <dgm:prSet presAssocID="{548CD15B-BA4B-4AF8-96D6-A47C3CF50E5C}" presName="composite3" presStyleCnt="0"/>
      <dgm:spPr/>
    </dgm:pt>
    <dgm:pt modelId="{732CCC10-BC1C-422B-8933-E685E8C32CA8}" type="pres">
      <dgm:prSet presAssocID="{548CD15B-BA4B-4AF8-96D6-A47C3CF50E5C}" presName="background3" presStyleLbl="node3" presStyleIdx="1" presStyleCnt="2"/>
      <dgm:spPr/>
    </dgm:pt>
    <dgm:pt modelId="{8D665C38-A642-44C9-B66D-9608401F9E39}" type="pres">
      <dgm:prSet presAssocID="{548CD15B-BA4B-4AF8-96D6-A47C3CF50E5C}" presName="text3" presStyleLbl="fgAcc3" presStyleIdx="1" presStyleCnt="2" custScaleX="142007" custScaleY="150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1E745-CD67-40F8-8835-D7EA243E4C46}" type="pres">
      <dgm:prSet presAssocID="{548CD15B-BA4B-4AF8-96D6-A47C3CF50E5C}" presName="hierChild4" presStyleCnt="0"/>
      <dgm:spPr/>
    </dgm:pt>
  </dgm:ptLst>
  <dgm:cxnLst>
    <dgm:cxn modelId="{A943DE70-21C3-416A-A8F5-6FCFBBFE9251}" type="presOf" srcId="{1774665D-19FE-463A-B1D4-4956060C7C1F}" destId="{BF9F9466-1D06-47F0-9715-AB5F8DC7968A}" srcOrd="0" destOrd="0" presId="urn:microsoft.com/office/officeart/2005/8/layout/hierarchy1"/>
    <dgm:cxn modelId="{00B85DEE-EB70-44F7-8BBA-CDC9D45E5536}" type="presOf" srcId="{80F4AAB3-B76B-4C6C-BC3F-442789BACFF9}" destId="{4A6D4C82-8B22-4EDA-9B9F-5C0AFB0E11C3}" srcOrd="0" destOrd="0" presId="urn:microsoft.com/office/officeart/2005/8/layout/hierarchy1"/>
    <dgm:cxn modelId="{CAD365AC-E42D-4A52-8A45-2E31A70A6A8A}" type="presOf" srcId="{0ADC26B0-1016-4828-AAFB-CBAEEBB4E367}" destId="{A94EC9D9-8009-41D3-A669-57819BF7A0AF}" srcOrd="0" destOrd="0" presId="urn:microsoft.com/office/officeart/2005/8/layout/hierarchy1"/>
    <dgm:cxn modelId="{4E32C66F-4778-4264-976B-6A822E308443}" type="presOf" srcId="{6CF2EAAA-CA7E-4F98-AABD-92B5C7EFA558}" destId="{A456FE38-18A0-43BD-91AF-1CD696434EB5}" srcOrd="0" destOrd="0" presId="urn:microsoft.com/office/officeart/2005/8/layout/hierarchy1"/>
    <dgm:cxn modelId="{7D7862D2-7FF0-4E72-BC3E-9DD5CDA47AB7}" type="presOf" srcId="{658BA082-C89B-4B27-BE42-43074CD110F0}" destId="{AC804AE2-B073-4705-B210-3315D2BFB2C6}" srcOrd="0" destOrd="0" presId="urn:microsoft.com/office/officeart/2005/8/layout/hierarchy1"/>
    <dgm:cxn modelId="{F1B37091-201A-4696-9747-6FD23BFA617A}" srcId="{4806A45E-92C2-4B3E-B734-D6BCD16CD5DA}" destId="{92EB17CF-E017-424E-8EE9-DE1EFC6C6B63}" srcOrd="1" destOrd="0" parTransId="{6CF2EAAA-CA7E-4F98-AABD-92B5C7EFA558}" sibTransId="{84FEF4C2-AC40-4E2E-8AEF-5917DCD78F85}"/>
    <dgm:cxn modelId="{0330B343-A7F3-41F8-A5D9-1348C09A8DA6}" srcId="{92EB17CF-E017-424E-8EE9-DE1EFC6C6B63}" destId="{548CD15B-BA4B-4AF8-96D6-A47C3CF50E5C}" srcOrd="0" destOrd="0" parTransId="{80F4AAB3-B76B-4C6C-BC3F-442789BACFF9}" sibTransId="{4726B792-F54D-407B-A706-3C7E3126886B}"/>
    <dgm:cxn modelId="{CBCDE7CE-79D7-4EE9-84C7-E4F03058DF1C}" srcId="{7701C470-DC04-4AFA-B762-558A9EA31888}" destId="{4806A45E-92C2-4B3E-B734-D6BCD16CD5DA}" srcOrd="0" destOrd="0" parTransId="{EA784160-C019-4FB0-8075-BB8A441533BA}" sibTransId="{742CF1A0-3CC3-4529-9A0A-94B587D48E65}"/>
    <dgm:cxn modelId="{28837F68-44EF-44A1-98A4-B7B4DAB737E6}" type="presOf" srcId="{7701C470-DC04-4AFA-B762-558A9EA31888}" destId="{F44ED5EF-4458-4057-88F8-BC5462D0FA62}" srcOrd="0" destOrd="0" presId="urn:microsoft.com/office/officeart/2005/8/layout/hierarchy1"/>
    <dgm:cxn modelId="{399BE89A-7090-4E9F-B926-DDD1548DB28A}" type="presOf" srcId="{548CD15B-BA4B-4AF8-96D6-A47C3CF50E5C}" destId="{8D665C38-A642-44C9-B66D-9608401F9E39}" srcOrd="0" destOrd="0" presId="urn:microsoft.com/office/officeart/2005/8/layout/hierarchy1"/>
    <dgm:cxn modelId="{1B86381C-F6EB-45BF-BA98-414FF3EAE8B0}" srcId="{658BA082-C89B-4B27-BE42-43074CD110F0}" destId="{1774665D-19FE-463A-B1D4-4956060C7C1F}" srcOrd="0" destOrd="0" parTransId="{0ADC26B0-1016-4828-AAFB-CBAEEBB4E367}" sibTransId="{AE98575A-BE24-4F3B-9ADB-D38EBCD24AF3}"/>
    <dgm:cxn modelId="{DE1E6A80-9EC4-4CF6-B183-E758236BC2A0}" type="presOf" srcId="{F84916DF-0B4A-4A3F-BC0A-4A50E1A21A77}" destId="{F93FE07C-E2F8-44B1-867D-24AD2F722DBF}" srcOrd="0" destOrd="0" presId="urn:microsoft.com/office/officeart/2005/8/layout/hierarchy1"/>
    <dgm:cxn modelId="{CBCA76AA-1D72-4C5D-8BBC-B1BB56C32B0B}" type="presOf" srcId="{4806A45E-92C2-4B3E-B734-D6BCD16CD5DA}" destId="{17352B55-FA74-4D30-9AE1-2F5E6ABD1B08}" srcOrd="0" destOrd="0" presId="urn:microsoft.com/office/officeart/2005/8/layout/hierarchy1"/>
    <dgm:cxn modelId="{1AF93164-104B-43DA-8BE9-56944AB29E9C}" srcId="{4806A45E-92C2-4B3E-B734-D6BCD16CD5DA}" destId="{658BA082-C89B-4B27-BE42-43074CD110F0}" srcOrd="0" destOrd="0" parTransId="{F84916DF-0B4A-4A3F-BC0A-4A50E1A21A77}" sibTransId="{7BE582B7-36E5-4928-B1F7-7DDE63943D44}"/>
    <dgm:cxn modelId="{3E6324B7-3F72-42D9-A87B-49FE88139EC3}" type="presOf" srcId="{92EB17CF-E017-424E-8EE9-DE1EFC6C6B63}" destId="{713ACD8B-74D4-4834-8DF3-C6B1F78AC41D}" srcOrd="0" destOrd="0" presId="urn:microsoft.com/office/officeart/2005/8/layout/hierarchy1"/>
    <dgm:cxn modelId="{BC5EB43A-33E1-4FD8-8614-B581A154AE0F}" type="presParOf" srcId="{F44ED5EF-4458-4057-88F8-BC5462D0FA62}" destId="{FBE780B9-077C-4973-9BA4-6F288310AB97}" srcOrd="0" destOrd="0" presId="urn:microsoft.com/office/officeart/2005/8/layout/hierarchy1"/>
    <dgm:cxn modelId="{16D03380-28AA-4637-95EF-754F25402CFC}" type="presParOf" srcId="{FBE780B9-077C-4973-9BA4-6F288310AB97}" destId="{CA293C51-4A6A-47FA-B84A-06B18916E46A}" srcOrd="0" destOrd="0" presId="urn:microsoft.com/office/officeart/2005/8/layout/hierarchy1"/>
    <dgm:cxn modelId="{DCB06EBB-A78F-4B1D-8141-3C6E0855BCD1}" type="presParOf" srcId="{CA293C51-4A6A-47FA-B84A-06B18916E46A}" destId="{BBB171A4-63A8-4A79-A583-965DDCFF0806}" srcOrd="0" destOrd="0" presId="urn:microsoft.com/office/officeart/2005/8/layout/hierarchy1"/>
    <dgm:cxn modelId="{6F09CF59-FD7D-4E84-9C7C-0FB79B39E931}" type="presParOf" srcId="{CA293C51-4A6A-47FA-B84A-06B18916E46A}" destId="{17352B55-FA74-4D30-9AE1-2F5E6ABD1B08}" srcOrd="1" destOrd="0" presId="urn:microsoft.com/office/officeart/2005/8/layout/hierarchy1"/>
    <dgm:cxn modelId="{8E3240A0-3923-4BC7-8892-B7CCA5EA9659}" type="presParOf" srcId="{FBE780B9-077C-4973-9BA4-6F288310AB97}" destId="{BBB6F084-D2D6-43F1-A9A1-665507784F08}" srcOrd="1" destOrd="0" presId="urn:microsoft.com/office/officeart/2005/8/layout/hierarchy1"/>
    <dgm:cxn modelId="{81079D7C-3D32-40E5-8D69-9A1F81AA744C}" type="presParOf" srcId="{BBB6F084-D2D6-43F1-A9A1-665507784F08}" destId="{F93FE07C-E2F8-44B1-867D-24AD2F722DBF}" srcOrd="0" destOrd="0" presId="urn:microsoft.com/office/officeart/2005/8/layout/hierarchy1"/>
    <dgm:cxn modelId="{1E3FBDEA-2158-4070-B23F-BDA7A9801980}" type="presParOf" srcId="{BBB6F084-D2D6-43F1-A9A1-665507784F08}" destId="{110DAD34-B98B-472E-80DE-CBC3141D78AE}" srcOrd="1" destOrd="0" presId="urn:microsoft.com/office/officeart/2005/8/layout/hierarchy1"/>
    <dgm:cxn modelId="{A1945A81-AE19-497E-810B-3D324ED7A01D}" type="presParOf" srcId="{110DAD34-B98B-472E-80DE-CBC3141D78AE}" destId="{6F01A320-B62A-4E20-B3D3-BC2EE4F87B34}" srcOrd="0" destOrd="0" presId="urn:microsoft.com/office/officeart/2005/8/layout/hierarchy1"/>
    <dgm:cxn modelId="{797FB99C-C027-41B7-A050-AAF1C94DBF8C}" type="presParOf" srcId="{6F01A320-B62A-4E20-B3D3-BC2EE4F87B34}" destId="{2AFE379F-6545-4A97-AE99-85E5AE1B171E}" srcOrd="0" destOrd="0" presId="urn:microsoft.com/office/officeart/2005/8/layout/hierarchy1"/>
    <dgm:cxn modelId="{DB69AC04-6BD8-417A-933F-CAF80CE10B76}" type="presParOf" srcId="{6F01A320-B62A-4E20-B3D3-BC2EE4F87B34}" destId="{AC804AE2-B073-4705-B210-3315D2BFB2C6}" srcOrd="1" destOrd="0" presId="urn:microsoft.com/office/officeart/2005/8/layout/hierarchy1"/>
    <dgm:cxn modelId="{F4BB8313-1AE2-4901-A09F-42B572838A55}" type="presParOf" srcId="{110DAD34-B98B-472E-80DE-CBC3141D78AE}" destId="{DD4C763A-0A23-44E5-B828-D6952F0A187D}" srcOrd="1" destOrd="0" presId="urn:microsoft.com/office/officeart/2005/8/layout/hierarchy1"/>
    <dgm:cxn modelId="{69916B94-D725-4490-8484-AF32F580BEC8}" type="presParOf" srcId="{DD4C763A-0A23-44E5-B828-D6952F0A187D}" destId="{A94EC9D9-8009-41D3-A669-57819BF7A0AF}" srcOrd="0" destOrd="0" presId="urn:microsoft.com/office/officeart/2005/8/layout/hierarchy1"/>
    <dgm:cxn modelId="{C9AA4EEB-2D57-4198-8049-7155B236C817}" type="presParOf" srcId="{DD4C763A-0A23-44E5-B828-D6952F0A187D}" destId="{28EDE57B-9C13-4B6C-96E4-5602742EDD92}" srcOrd="1" destOrd="0" presId="urn:microsoft.com/office/officeart/2005/8/layout/hierarchy1"/>
    <dgm:cxn modelId="{4C31136C-62BE-4E93-99A1-DF881E479553}" type="presParOf" srcId="{28EDE57B-9C13-4B6C-96E4-5602742EDD92}" destId="{4DDD0561-1F71-44B9-9E4D-12DFFBAC7504}" srcOrd="0" destOrd="0" presId="urn:microsoft.com/office/officeart/2005/8/layout/hierarchy1"/>
    <dgm:cxn modelId="{2CEC4E88-1582-4CB9-BF7D-65C530F2BC09}" type="presParOf" srcId="{4DDD0561-1F71-44B9-9E4D-12DFFBAC7504}" destId="{211399E1-1D3E-4CB5-83A3-913A01F66B88}" srcOrd="0" destOrd="0" presId="urn:microsoft.com/office/officeart/2005/8/layout/hierarchy1"/>
    <dgm:cxn modelId="{15BCD798-46B6-4C02-8006-82A1899E9499}" type="presParOf" srcId="{4DDD0561-1F71-44B9-9E4D-12DFFBAC7504}" destId="{BF9F9466-1D06-47F0-9715-AB5F8DC7968A}" srcOrd="1" destOrd="0" presId="urn:microsoft.com/office/officeart/2005/8/layout/hierarchy1"/>
    <dgm:cxn modelId="{F438B824-E19E-4996-ABBA-53BE7799AB08}" type="presParOf" srcId="{28EDE57B-9C13-4B6C-96E4-5602742EDD92}" destId="{6A91007F-CA62-40A5-91B3-E7EE8FD131D4}" srcOrd="1" destOrd="0" presId="urn:microsoft.com/office/officeart/2005/8/layout/hierarchy1"/>
    <dgm:cxn modelId="{B57B3ADF-0193-4953-A721-6534830713CC}" type="presParOf" srcId="{BBB6F084-D2D6-43F1-A9A1-665507784F08}" destId="{A456FE38-18A0-43BD-91AF-1CD696434EB5}" srcOrd="2" destOrd="0" presId="urn:microsoft.com/office/officeart/2005/8/layout/hierarchy1"/>
    <dgm:cxn modelId="{9553B89D-0DB7-4C0A-949A-18FEB0CA081F}" type="presParOf" srcId="{BBB6F084-D2D6-43F1-A9A1-665507784F08}" destId="{F4CF7DA2-B508-48A0-8064-8C1879DF477C}" srcOrd="3" destOrd="0" presId="urn:microsoft.com/office/officeart/2005/8/layout/hierarchy1"/>
    <dgm:cxn modelId="{58E84A12-AC4F-4B9C-A647-D718141BBC3B}" type="presParOf" srcId="{F4CF7DA2-B508-48A0-8064-8C1879DF477C}" destId="{172DAA1C-9077-4431-BF75-6DBBC4FA4664}" srcOrd="0" destOrd="0" presId="urn:microsoft.com/office/officeart/2005/8/layout/hierarchy1"/>
    <dgm:cxn modelId="{4B74B794-4FC5-4A8C-B280-D7A169FB4434}" type="presParOf" srcId="{172DAA1C-9077-4431-BF75-6DBBC4FA4664}" destId="{25C68D4F-58F0-4D2F-A458-FCEB3D11D55B}" srcOrd="0" destOrd="0" presId="urn:microsoft.com/office/officeart/2005/8/layout/hierarchy1"/>
    <dgm:cxn modelId="{4211DB6C-3EC1-4934-8208-CF07D072BAF6}" type="presParOf" srcId="{172DAA1C-9077-4431-BF75-6DBBC4FA4664}" destId="{713ACD8B-74D4-4834-8DF3-C6B1F78AC41D}" srcOrd="1" destOrd="0" presId="urn:microsoft.com/office/officeart/2005/8/layout/hierarchy1"/>
    <dgm:cxn modelId="{6ADFB46F-8991-4CDC-A907-D42576F272C3}" type="presParOf" srcId="{F4CF7DA2-B508-48A0-8064-8C1879DF477C}" destId="{96CE0EE9-6F6C-4E53-95D8-CA4C5242C6BD}" srcOrd="1" destOrd="0" presId="urn:microsoft.com/office/officeart/2005/8/layout/hierarchy1"/>
    <dgm:cxn modelId="{7B939CE1-3D09-402F-8CC3-BDA2BACFE066}" type="presParOf" srcId="{96CE0EE9-6F6C-4E53-95D8-CA4C5242C6BD}" destId="{4A6D4C82-8B22-4EDA-9B9F-5C0AFB0E11C3}" srcOrd="0" destOrd="0" presId="urn:microsoft.com/office/officeart/2005/8/layout/hierarchy1"/>
    <dgm:cxn modelId="{E93C78BC-E18A-4B94-B1EC-8C76C58C94D5}" type="presParOf" srcId="{96CE0EE9-6F6C-4E53-95D8-CA4C5242C6BD}" destId="{65DB12D1-6223-4B61-A4A9-18288044C518}" srcOrd="1" destOrd="0" presId="urn:microsoft.com/office/officeart/2005/8/layout/hierarchy1"/>
    <dgm:cxn modelId="{A7A6CB56-302F-4890-A23B-D787B2D90CDA}" type="presParOf" srcId="{65DB12D1-6223-4B61-A4A9-18288044C518}" destId="{C19F9E9E-A9C5-4FE5-8A64-13C55E60AFCA}" srcOrd="0" destOrd="0" presId="urn:microsoft.com/office/officeart/2005/8/layout/hierarchy1"/>
    <dgm:cxn modelId="{BBCF1738-CD97-40BB-8973-5F14443B86C1}" type="presParOf" srcId="{C19F9E9E-A9C5-4FE5-8A64-13C55E60AFCA}" destId="{732CCC10-BC1C-422B-8933-E685E8C32CA8}" srcOrd="0" destOrd="0" presId="urn:microsoft.com/office/officeart/2005/8/layout/hierarchy1"/>
    <dgm:cxn modelId="{CF73A674-8A87-46E4-9077-B56CF3150DFE}" type="presParOf" srcId="{C19F9E9E-A9C5-4FE5-8A64-13C55E60AFCA}" destId="{8D665C38-A642-44C9-B66D-9608401F9E39}" srcOrd="1" destOrd="0" presId="urn:microsoft.com/office/officeart/2005/8/layout/hierarchy1"/>
    <dgm:cxn modelId="{205841D1-288E-4538-8674-A1F413ED8D3F}" type="presParOf" srcId="{65DB12D1-6223-4B61-A4A9-18288044C518}" destId="{8761E745-CD67-40F8-8835-D7EA243E4C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6FE38-18A0-43BD-91AF-1CD696434EB5}">
      <dsp:nvSpPr>
        <dsp:cNvPr id="0" name=""/>
        <dsp:cNvSpPr/>
      </dsp:nvSpPr>
      <dsp:spPr>
        <a:xfrm>
          <a:off x="3825073" y="1549079"/>
          <a:ext cx="1489032" cy="70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920"/>
              </a:lnTo>
              <a:lnTo>
                <a:pt x="1489032" y="482920"/>
              </a:lnTo>
              <a:lnTo>
                <a:pt x="1489032" y="70864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E07C-E2F8-44B1-867D-24AD2F722DBF}">
      <dsp:nvSpPr>
        <dsp:cNvPr id="0" name=""/>
        <dsp:cNvSpPr/>
      </dsp:nvSpPr>
      <dsp:spPr>
        <a:xfrm>
          <a:off x="2336040" y="1549079"/>
          <a:ext cx="1489032" cy="708644"/>
        </a:xfrm>
        <a:custGeom>
          <a:avLst/>
          <a:gdLst/>
          <a:ahLst/>
          <a:cxnLst/>
          <a:rect l="0" t="0" r="0" b="0"/>
          <a:pathLst>
            <a:path>
              <a:moveTo>
                <a:pt x="1489032" y="0"/>
              </a:moveTo>
              <a:lnTo>
                <a:pt x="1489032" y="482920"/>
              </a:lnTo>
              <a:lnTo>
                <a:pt x="0" y="482920"/>
              </a:lnTo>
              <a:lnTo>
                <a:pt x="0" y="708644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171A4-63A8-4A79-A583-965DDCFF0806}">
      <dsp:nvSpPr>
        <dsp:cNvPr id="0" name=""/>
        <dsp:cNvSpPr/>
      </dsp:nvSpPr>
      <dsp:spPr>
        <a:xfrm>
          <a:off x="2606773" y="1839"/>
          <a:ext cx="2436598" cy="1547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2B55-FA74-4D30-9AE1-2F5E6ABD1B08}">
      <dsp:nvSpPr>
        <dsp:cNvPr id="0" name=""/>
        <dsp:cNvSpPr/>
      </dsp:nvSpPr>
      <dsp:spPr>
        <a:xfrm>
          <a:off x="2877507" y="259035"/>
          <a:ext cx="2436598" cy="154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Работающие стенды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22824" y="304352"/>
        <a:ext cx="2345964" cy="1456606"/>
      </dsp:txXfrm>
    </dsp:sp>
    <dsp:sp modelId="{2AFE379F-6545-4A97-AE99-85E5AE1B171E}">
      <dsp:nvSpPr>
        <dsp:cNvPr id="0" name=""/>
        <dsp:cNvSpPr/>
      </dsp:nvSpPr>
      <dsp:spPr>
        <a:xfrm>
          <a:off x="1117741" y="2257723"/>
          <a:ext cx="2436598" cy="1547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04AE2-B073-4705-B210-3315D2BFB2C6}">
      <dsp:nvSpPr>
        <dsp:cNvPr id="0" name=""/>
        <dsp:cNvSpPr/>
      </dsp:nvSpPr>
      <dsp:spPr>
        <a:xfrm>
          <a:off x="1388474" y="2514920"/>
          <a:ext cx="2436598" cy="154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Педагогические 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433791" y="2560237"/>
        <a:ext cx="2345964" cy="1456606"/>
      </dsp:txXfrm>
    </dsp:sp>
    <dsp:sp modelId="{25C68D4F-58F0-4D2F-A458-FCEB3D11D55B}">
      <dsp:nvSpPr>
        <dsp:cNvPr id="0" name=""/>
        <dsp:cNvSpPr/>
      </dsp:nvSpPr>
      <dsp:spPr>
        <a:xfrm>
          <a:off x="4095806" y="2257723"/>
          <a:ext cx="2436598" cy="1547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D8B-74D4-4834-8DF3-C6B1F78AC41D}">
      <dsp:nvSpPr>
        <dsp:cNvPr id="0" name=""/>
        <dsp:cNvSpPr/>
      </dsp:nvSpPr>
      <dsp:spPr>
        <a:xfrm>
          <a:off x="4366539" y="2514920"/>
          <a:ext cx="2436598" cy="154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Психологические  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11856" y="2560237"/>
        <a:ext cx="2345964" cy="1456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D4C82-8B22-4EDA-9B9F-5C0AFB0E11C3}">
      <dsp:nvSpPr>
        <dsp:cNvPr id="0" name=""/>
        <dsp:cNvSpPr/>
      </dsp:nvSpPr>
      <dsp:spPr>
        <a:xfrm>
          <a:off x="6161815" y="1872941"/>
          <a:ext cx="91440" cy="712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32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6FE38-18A0-43BD-91AF-1CD696434EB5}">
      <dsp:nvSpPr>
        <dsp:cNvPr id="0" name=""/>
        <dsp:cNvSpPr/>
      </dsp:nvSpPr>
      <dsp:spPr>
        <a:xfrm>
          <a:off x="4199081" y="640391"/>
          <a:ext cx="2008454" cy="71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429"/>
              </a:lnTo>
              <a:lnTo>
                <a:pt x="2008454" y="485429"/>
              </a:lnTo>
              <a:lnTo>
                <a:pt x="2008454" y="712325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C9D9-8009-41D3-A669-57819BF7A0AF}">
      <dsp:nvSpPr>
        <dsp:cNvPr id="0" name=""/>
        <dsp:cNvSpPr/>
      </dsp:nvSpPr>
      <dsp:spPr>
        <a:xfrm>
          <a:off x="2127492" y="1872941"/>
          <a:ext cx="91440" cy="712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32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E07C-E2F8-44B1-867D-24AD2F722DBF}">
      <dsp:nvSpPr>
        <dsp:cNvPr id="0" name=""/>
        <dsp:cNvSpPr/>
      </dsp:nvSpPr>
      <dsp:spPr>
        <a:xfrm>
          <a:off x="2173212" y="640391"/>
          <a:ext cx="2025868" cy="712325"/>
        </a:xfrm>
        <a:custGeom>
          <a:avLst/>
          <a:gdLst/>
          <a:ahLst/>
          <a:cxnLst/>
          <a:rect l="0" t="0" r="0" b="0"/>
          <a:pathLst>
            <a:path>
              <a:moveTo>
                <a:pt x="2025868" y="0"/>
              </a:moveTo>
              <a:lnTo>
                <a:pt x="2025868" y="485429"/>
              </a:lnTo>
              <a:lnTo>
                <a:pt x="0" y="485429"/>
              </a:lnTo>
              <a:lnTo>
                <a:pt x="0" y="712325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171A4-63A8-4A79-A583-965DDCFF0806}">
      <dsp:nvSpPr>
        <dsp:cNvPr id="0" name=""/>
        <dsp:cNvSpPr/>
      </dsp:nvSpPr>
      <dsp:spPr>
        <a:xfrm>
          <a:off x="2974452" y="472"/>
          <a:ext cx="2449256" cy="639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2B55-FA74-4D30-9AE1-2F5E6ABD1B08}">
      <dsp:nvSpPr>
        <dsp:cNvPr id="0" name=""/>
        <dsp:cNvSpPr/>
      </dsp:nvSpPr>
      <dsp:spPr>
        <a:xfrm>
          <a:off x="3246592" y="259004"/>
          <a:ext cx="2449256" cy="639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>
                  <a:lumMod val="50000"/>
                </a:schemeClr>
              </a:solidFill>
            </a:rPr>
            <a:t>Работающие стенды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65335" y="277747"/>
        <a:ext cx="2411770" cy="602433"/>
      </dsp:txXfrm>
    </dsp:sp>
    <dsp:sp modelId="{2AFE379F-6545-4A97-AE99-85E5AE1B171E}">
      <dsp:nvSpPr>
        <dsp:cNvPr id="0" name=""/>
        <dsp:cNvSpPr/>
      </dsp:nvSpPr>
      <dsp:spPr>
        <a:xfrm>
          <a:off x="796644" y="1352716"/>
          <a:ext cx="2753135" cy="5202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04AE2-B073-4705-B210-3315D2BFB2C6}">
      <dsp:nvSpPr>
        <dsp:cNvPr id="0" name=""/>
        <dsp:cNvSpPr/>
      </dsp:nvSpPr>
      <dsp:spPr>
        <a:xfrm>
          <a:off x="1068784" y="1611249"/>
          <a:ext cx="2753135" cy="52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>
                  <a:lumMod val="50000"/>
                </a:schemeClr>
              </a:solidFill>
            </a:rPr>
            <a:t>Педагогические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84021" y="1626486"/>
        <a:ext cx="2722661" cy="489750"/>
      </dsp:txXfrm>
    </dsp:sp>
    <dsp:sp modelId="{211399E1-1D3E-4CB5-83A3-913A01F66B88}">
      <dsp:nvSpPr>
        <dsp:cNvPr id="0" name=""/>
        <dsp:cNvSpPr/>
      </dsp:nvSpPr>
      <dsp:spPr>
        <a:xfrm>
          <a:off x="422227" y="2585266"/>
          <a:ext cx="3501971" cy="2284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F9466-1D06-47F0-9715-AB5F8DC7968A}">
      <dsp:nvSpPr>
        <dsp:cNvPr id="0" name=""/>
        <dsp:cNvSpPr/>
      </dsp:nvSpPr>
      <dsp:spPr>
        <a:xfrm>
          <a:off x="694366" y="2843799"/>
          <a:ext cx="3501971" cy="2284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Доска выбора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Три вопроса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Письмо родителям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Интерактивные записки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Деловые хлопоты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Календарь природы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Дни проживания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61279" y="2910712"/>
        <a:ext cx="3368145" cy="2150768"/>
      </dsp:txXfrm>
    </dsp:sp>
    <dsp:sp modelId="{25C68D4F-58F0-4D2F-A458-FCEB3D11D55B}">
      <dsp:nvSpPr>
        <dsp:cNvPr id="0" name=""/>
        <dsp:cNvSpPr/>
      </dsp:nvSpPr>
      <dsp:spPr>
        <a:xfrm>
          <a:off x="4813553" y="1352716"/>
          <a:ext cx="2787964" cy="5202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D8B-74D4-4834-8DF3-C6B1F78AC41D}">
      <dsp:nvSpPr>
        <dsp:cNvPr id="0" name=""/>
        <dsp:cNvSpPr/>
      </dsp:nvSpPr>
      <dsp:spPr>
        <a:xfrm>
          <a:off x="5085693" y="1611249"/>
          <a:ext cx="2787964" cy="52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>
                  <a:lumMod val="50000"/>
                </a:schemeClr>
              </a:solidFill>
            </a:rPr>
            <a:t>Психологические 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00930" y="1626486"/>
        <a:ext cx="2757490" cy="489750"/>
      </dsp:txXfrm>
    </dsp:sp>
    <dsp:sp modelId="{732CCC10-BC1C-422B-8933-E685E8C32CA8}">
      <dsp:nvSpPr>
        <dsp:cNvPr id="0" name=""/>
        <dsp:cNvSpPr/>
      </dsp:nvSpPr>
      <dsp:spPr>
        <a:xfrm>
          <a:off x="4468477" y="2585266"/>
          <a:ext cx="3478115" cy="23403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65C38-A642-44C9-B66D-9608401F9E39}">
      <dsp:nvSpPr>
        <dsp:cNvPr id="0" name=""/>
        <dsp:cNvSpPr/>
      </dsp:nvSpPr>
      <dsp:spPr>
        <a:xfrm>
          <a:off x="4740617" y="2843799"/>
          <a:ext cx="3478115" cy="234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Здравствуй, я пришел!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Звезда недели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Все обо мне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Мое самочувствие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Правила группы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09162" y="2912344"/>
        <a:ext cx="3341025" cy="2203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D4C82-8B22-4EDA-9B9F-5C0AFB0E11C3}">
      <dsp:nvSpPr>
        <dsp:cNvPr id="0" name=""/>
        <dsp:cNvSpPr/>
      </dsp:nvSpPr>
      <dsp:spPr>
        <a:xfrm>
          <a:off x="6161815" y="1872941"/>
          <a:ext cx="91440" cy="712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32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6FE38-18A0-43BD-91AF-1CD696434EB5}">
      <dsp:nvSpPr>
        <dsp:cNvPr id="0" name=""/>
        <dsp:cNvSpPr/>
      </dsp:nvSpPr>
      <dsp:spPr>
        <a:xfrm>
          <a:off x="4199081" y="640391"/>
          <a:ext cx="2008454" cy="71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429"/>
              </a:lnTo>
              <a:lnTo>
                <a:pt x="2008454" y="485429"/>
              </a:lnTo>
              <a:lnTo>
                <a:pt x="2008454" y="712325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C9D9-8009-41D3-A669-57819BF7A0AF}">
      <dsp:nvSpPr>
        <dsp:cNvPr id="0" name=""/>
        <dsp:cNvSpPr/>
      </dsp:nvSpPr>
      <dsp:spPr>
        <a:xfrm>
          <a:off x="2127492" y="1872941"/>
          <a:ext cx="91440" cy="712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325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FE07C-E2F8-44B1-867D-24AD2F722DBF}">
      <dsp:nvSpPr>
        <dsp:cNvPr id="0" name=""/>
        <dsp:cNvSpPr/>
      </dsp:nvSpPr>
      <dsp:spPr>
        <a:xfrm>
          <a:off x="2173212" y="640391"/>
          <a:ext cx="2025868" cy="712325"/>
        </a:xfrm>
        <a:custGeom>
          <a:avLst/>
          <a:gdLst/>
          <a:ahLst/>
          <a:cxnLst/>
          <a:rect l="0" t="0" r="0" b="0"/>
          <a:pathLst>
            <a:path>
              <a:moveTo>
                <a:pt x="2025868" y="0"/>
              </a:moveTo>
              <a:lnTo>
                <a:pt x="2025868" y="485429"/>
              </a:lnTo>
              <a:lnTo>
                <a:pt x="0" y="485429"/>
              </a:lnTo>
              <a:lnTo>
                <a:pt x="0" y="712325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171A4-63A8-4A79-A583-965DDCFF0806}">
      <dsp:nvSpPr>
        <dsp:cNvPr id="0" name=""/>
        <dsp:cNvSpPr/>
      </dsp:nvSpPr>
      <dsp:spPr>
        <a:xfrm>
          <a:off x="2974452" y="472"/>
          <a:ext cx="2449256" cy="639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52B55-FA74-4D30-9AE1-2F5E6ABD1B08}">
      <dsp:nvSpPr>
        <dsp:cNvPr id="0" name=""/>
        <dsp:cNvSpPr/>
      </dsp:nvSpPr>
      <dsp:spPr>
        <a:xfrm>
          <a:off x="3246592" y="259004"/>
          <a:ext cx="2449256" cy="639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>
                  <a:lumMod val="50000"/>
                </a:schemeClr>
              </a:solidFill>
            </a:rPr>
            <a:t>Работающие стенды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65335" y="277747"/>
        <a:ext cx="2411770" cy="602433"/>
      </dsp:txXfrm>
    </dsp:sp>
    <dsp:sp modelId="{2AFE379F-6545-4A97-AE99-85E5AE1B171E}">
      <dsp:nvSpPr>
        <dsp:cNvPr id="0" name=""/>
        <dsp:cNvSpPr/>
      </dsp:nvSpPr>
      <dsp:spPr>
        <a:xfrm>
          <a:off x="796644" y="1352716"/>
          <a:ext cx="2753135" cy="5202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04AE2-B073-4705-B210-3315D2BFB2C6}">
      <dsp:nvSpPr>
        <dsp:cNvPr id="0" name=""/>
        <dsp:cNvSpPr/>
      </dsp:nvSpPr>
      <dsp:spPr>
        <a:xfrm>
          <a:off x="1068784" y="1611249"/>
          <a:ext cx="2753135" cy="52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>
                  <a:lumMod val="50000"/>
                </a:schemeClr>
              </a:solidFill>
            </a:rPr>
            <a:t>Педагогические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84021" y="1626486"/>
        <a:ext cx="2722661" cy="489750"/>
      </dsp:txXfrm>
    </dsp:sp>
    <dsp:sp modelId="{211399E1-1D3E-4CB5-83A3-913A01F66B88}">
      <dsp:nvSpPr>
        <dsp:cNvPr id="0" name=""/>
        <dsp:cNvSpPr/>
      </dsp:nvSpPr>
      <dsp:spPr>
        <a:xfrm>
          <a:off x="422227" y="2585266"/>
          <a:ext cx="3501971" cy="2284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F9466-1D06-47F0-9715-AB5F8DC7968A}">
      <dsp:nvSpPr>
        <dsp:cNvPr id="0" name=""/>
        <dsp:cNvSpPr/>
      </dsp:nvSpPr>
      <dsp:spPr>
        <a:xfrm>
          <a:off x="694366" y="2843799"/>
          <a:ext cx="3501971" cy="2284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Доска выбора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Три вопроса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Письмо родителям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Интерактивные записки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Деловые хлопоты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Календарь природы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Дни проживания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61279" y="2910712"/>
        <a:ext cx="3368145" cy="2150768"/>
      </dsp:txXfrm>
    </dsp:sp>
    <dsp:sp modelId="{25C68D4F-58F0-4D2F-A458-FCEB3D11D55B}">
      <dsp:nvSpPr>
        <dsp:cNvPr id="0" name=""/>
        <dsp:cNvSpPr/>
      </dsp:nvSpPr>
      <dsp:spPr>
        <a:xfrm>
          <a:off x="4813553" y="1352716"/>
          <a:ext cx="2787964" cy="5202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ACD8B-74D4-4834-8DF3-C6B1F78AC41D}">
      <dsp:nvSpPr>
        <dsp:cNvPr id="0" name=""/>
        <dsp:cNvSpPr/>
      </dsp:nvSpPr>
      <dsp:spPr>
        <a:xfrm>
          <a:off x="5085693" y="1611249"/>
          <a:ext cx="2787964" cy="52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2">
                  <a:lumMod val="50000"/>
                </a:schemeClr>
              </a:solidFill>
            </a:rPr>
            <a:t>Психологические 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100930" y="1626486"/>
        <a:ext cx="2757490" cy="489750"/>
      </dsp:txXfrm>
    </dsp:sp>
    <dsp:sp modelId="{732CCC10-BC1C-422B-8933-E685E8C32CA8}">
      <dsp:nvSpPr>
        <dsp:cNvPr id="0" name=""/>
        <dsp:cNvSpPr/>
      </dsp:nvSpPr>
      <dsp:spPr>
        <a:xfrm>
          <a:off x="4468477" y="2585266"/>
          <a:ext cx="3478115" cy="23403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65C38-A642-44C9-B66D-9608401F9E39}">
      <dsp:nvSpPr>
        <dsp:cNvPr id="0" name=""/>
        <dsp:cNvSpPr/>
      </dsp:nvSpPr>
      <dsp:spPr>
        <a:xfrm>
          <a:off x="4740617" y="2843799"/>
          <a:ext cx="3478115" cy="234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Здравствуй, я пришел!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Звезда недели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Все обо мне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Мое самочувствие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Правила группы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09162" y="2912344"/>
        <a:ext cx="3341025" cy="220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"/>
            <a:ext cx="7772400" cy="3809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0500"/>
            <a:ext cx="6858000" cy="7620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1"/>
            <a:ext cx="7772400" cy="360097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1"/>
            <a:ext cx="7772400" cy="8890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312334"/>
            <a:ext cx="329184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312334"/>
            <a:ext cx="329184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310640"/>
            <a:ext cx="3291840" cy="533135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882805"/>
            <a:ext cx="32918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310640"/>
            <a:ext cx="3291840" cy="533135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882805"/>
            <a:ext cx="32918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33500"/>
            <a:ext cx="5111750" cy="373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3500"/>
            <a:ext cx="3008313" cy="3733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0386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762500"/>
            <a:ext cx="8153400" cy="381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27500"/>
            <a:ext cx="8153400" cy="635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7620000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43501"/>
            <a:ext cx="3429000" cy="2540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E4C7816-C8DA-47E8-B60F-90C040DFB9D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10729"/>
            <a:ext cx="3429000" cy="2365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37021" y="4874154"/>
            <a:ext cx="1096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D2D8BFC-9088-4099-A4DA-243C066D84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143000"/>
            <a:ext cx="142876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7460"/>
            <a:ext cx="8424936" cy="12250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Консультация для педагогов</a:t>
            </a:r>
            <a:r>
              <a:rPr lang="ru-RU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9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«Работающие стенды в ДОУ»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7220"/>
            <a:ext cx="8496944" cy="8640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/>
              <a:t>муниципальное дошкольное образовательное учреждение </a:t>
            </a:r>
          </a:p>
          <a:p>
            <a:pPr algn="ctr"/>
            <a:r>
              <a:rPr lang="ru-RU" sz="1400" b="1" dirty="0"/>
              <a:t>детский сад №21 «Мозаика»</a:t>
            </a:r>
            <a:endParaRPr lang="ru-RU" sz="1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32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«Деловые хлопоты»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53584"/>
            <a:ext cx="2359149" cy="3145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86" t="4987" b="14390"/>
          <a:stretch/>
        </p:blipFill>
        <p:spPr>
          <a:xfrm>
            <a:off x="2771800" y="1854847"/>
            <a:ext cx="3528269" cy="2722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927" y="1453584"/>
            <a:ext cx="2467161" cy="32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02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8012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«Календарь природы»</a:t>
            </a:r>
            <a:endParaRPr lang="ru-RU" sz="2800" dirty="0"/>
          </a:p>
        </p:txBody>
      </p:sp>
      <p:pic>
        <p:nvPicPr>
          <p:cNvPr id="4098" name="Picture 2" descr="https://pandia.ru/text/85/475/images/img1_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05" y="985292"/>
            <a:ext cx="3418412" cy="24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aam.ru/upload/blogs/detsad-108231-1513271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296" y="1201316"/>
            <a:ext cx="30228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mndetsady.ru/upload/news/2019/10/orig_efd231bd12d32b0b1141a6ad80f167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6990"/>
            <a:ext cx="3742402" cy="24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04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433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«Дни проживания»</a:t>
            </a:r>
            <a:endParaRPr lang="ru-RU" sz="2800" dirty="0"/>
          </a:p>
        </p:txBody>
      </p:sp>
      <p:pic>
        <p:nvPicPr>
          <p:cNvPr id="8194" name="Picture 2" descr="https://i.pinimg.com/236x/27/25/20/272520d373d38754091988c059af42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78701"/>
            <a:ext cx="2463836" cy="27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s11.livemaster.ru/storage/topic/NxN/31/e9/d86d215fc513b1bec18f7c353016212318f8qg.jpg?h=aTApHQne_665lYn-1QVU7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8" r="5230"/>
          <a:stretch/>
        </p:blipFill>
        <p:spPr bwMode="auto">
          <a:xfrm>
            <a:off x="6012160" y="1057317"/>
            <a:ext cx="2861953" cy="28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1.bp.blogspot.com/-Xd0h7jU10eI/XbGvzpnCNDI/AAAAAAAAAX4/YjVgGZaWdMAMloKuuw664OxCPNnDiWdgQCLcBGAsYHQ/w1200-h630-p-k-no-nu/detsad-185443-15549918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16" b="9855"/>
          <a:stretch/>
        </p:blipFill>
        <p:spPr bwMode="auto">
          <a:xfrm>
            <a:off x="1475657" y="3940452"/>
            <a:ext cx="6120680" cy="16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dn.imgbb.ru/user/41/416255/201611/18625ed47a1d61cc0cb6a253494d45c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28" t="6410" r="10509" b="5583"/>
          <a:stretch/>
        </p:blipFill>
        <p:spPr bwMode="auto">
          <a:xfrm>
            <a:off x="107504" y="1114272"/>
            <a:ext cx="3152202" cy="27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375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«Здравствуйте, я пришел!»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" t="8519" r="7334" b="21663"/>
          <a:stretch/>
        </p:blipFill>
        <p:spPr>
          <a:xfrm>
            <a:off x="467544" y="1489348"/>
            <a:ext cx="3835730" cy="3990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70" b="33506"/>
          <a:stretch/>
        </p:blipFill>
        <p:spPr>
          <a:xfrm>
            <a:off x="4716016" y="1489348"/>
            <a:ext cx="3910539" cy="39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08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«Звезда недели»</a:t>
            </a:r>
            <a:endParaRPr lang="ru-RU" sz="2800" dirty="0"/>
          </a:p>
        </p:txBody>
      </p:sp>
      <p:pic>
        <p:nvPicPr>
          <p:cNvPr id="6146" name="Picture 2" descr="https://pandiaonline.ru/text/80/446/images/img22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18" r="18720"/>
          <a:stretch/>
        </p:blipFill>
        <p:spPr bwMode="auto">
          <a:xfrm>
            <a:off x="395536" y="1376505"/>
            <a:ext cx="4071023" cy="40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maam.ru/upload/blogs/detsad-281737-1452442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97706"/>
            <a:ext cx="3168352" cy="42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97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«Все обо мне»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56589"/>
            <a:ext cx="3355111" cy="4473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77698"/>
            <a:ext cx="3312368" cy="44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23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«Мое самочувствие»</a:t>
            </a:r>
            <a:endParaRPr lang="ru-RU" sz="2800" dirty="0"/>
          </a:p>
        </p:txBody>
      </p:sp>
      <p:pic>
        <p:nvPicPr>
          <p:cNvPr id="5122" name="Picture 2" descr="http://psiholog.39rev.tvoysadik.ru/images/gr_39rev_psiholog/NR24625b16d054ad239965a59ee7c3e0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45" t="7959" r="10101" b="5807"/>
          <a:stretch/>
        </p:blipFill>
        <p:spPr bwMode="auto">
          <a:xfrm>
            <a:off x="198459" y="1372190"/>
            <a:ext cx="394149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abc8edd7cfd00a89fd244d49b985131d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9804"/>
            <a:ext cx="4536504" cy="39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63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«Правила группы»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01316"/>
            <a:ext cx="3223245" cy="429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9" b="52832"/>
          <a:stretch/>
        </p:blipFill>
        <p:spPr>
          <a:xfrm>
            <a:off x="3707903" y="1217589"/>
            <a:ext cx="5051983" cy="42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62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84593918"/>
              </p:ext>
            </p:extLst>
          </p:nvPr>
        </p:nvGraphicFramePr>
        <p:xfrm>
          <a:off x="251520" y="19320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8816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8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6586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Центры активности: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3324"/>
            <a:ext cx="8229600" cy="410568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искусств;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строительства;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двигательной активности;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кулинарии;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литературный центр (в старших группах — центр грамотности и  письма);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сюжетно-ролевых (драматических) игр;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песка и воды;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математики и манипулятивных игр;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центр науки и естествознания;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открытая площадка.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47555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13284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Работающие стенды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7420"/>
            <a:ext cx="8363272" cy="2967716"/>
          </a:xfrm>
        </p:spPr>
        <p:txBody>
          <a:bodyPr>
            <a:normAutofit/>
          </a:bodyPr>
          <a:lstStyle/>
          <a:p>
            <a:r>
              <a:rPr lang="ru-RU" sz="2800" b="0" dirty="0">
                <a:solidFill>
                  <a:schemeClr val="bg2">
                    <a:lumMod val="10000"/>
                  </a:schemeClr>
                </a:solidFill>
              </a:rPr>
              <a:t>наглядное пособие, используемое в совместной деятельности с детьми, стимулирующее ребенка к самостоятельной или коллективной деятельности.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16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06068634"/>
              </p:ext>
            </p:extLst>
          </p:nvPr>
        </p:nvGraphicFramePr>
        <p:xfrm>
          <a:off x="611560" y="8255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323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175610965"/>
              </p:ext>
            </p:extLst>
          </p:nvPr>
        </p:nvGraphicFramePr>
        <p:xfrm>
          <a:off x="251520" y="19320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332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7265"/>
            <a:ext cx="8784976" cy="7860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dirty="0">
                <a:effectLst/>
              </a:rPr>
              <a:t>РАБОТАЮЩИЙ СТЕНД «ДОСКА ВЫБОРА»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2" t="11844" r="11351" b="11064"/>
          <a:stretch/>
        </p:blipFill>
        <p:spPr>
          <a:xfrm>
            <a:off x="323529" y="913285"/>
            <a:ext cx="3312367" cy="2372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26" b="15636"/>
          <a:stretch/>
        </p:blipFill>
        <p:spPr>
          <a:xfrm>
            <a:off x="5795882" y="941434"/>
            <a:ext cx="3010121" cy="3140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165" y="3073524"/>
            <a:ext cx="3347238" cy="25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15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8363272" cy="714011"/>
          </a:xfrm>
        </p:spPr>
        <p:txBody>
          <a:bodyPr>
            <a:normAutofit/>
          </a:bodyPr>
          <a:lstStyle/>
          <a:p>
            <a:r>
              <a:rPr lang="ru-RU" sz="2800" dirty="0"/>
              <a:t>Работающий стенд «Три вопроса»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1" t="6233" r="8844" b="19377"/>
          <a:stretch/>
        </p:blipFill>
        <p:spPr>
          <a:xfrm>
            <a:off x="3140556" y="1200399"/>
            <a:ext cx="2804272" cy="3942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0" t="8519" r="25066" b="35169"/>
          <a:stretch/>
        </p:blipFill>
        <p:spPr>
          <a:xfrm>
            <a:off x="6084168" y="1180917"/>
            <a:ext cx="2952328" cy="3961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57" y="1224011"/>
            <a:ext cx="2938805" cy="39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47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7265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</a:t>
            </a:r>
            <a:br>
              <a:rPr lang="ru-RU" sz="2800" dirty="0" smtClean="0"/>
            </a:br>
            <a:r>
              <a:rPr lang="ru-RU" sz="2800" dirty="0" smtClean="0"/>
              <a:t>«Письмо родителям»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74507"/>
            <a:ext cx="2736304" cy="3648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74508"/>
            <a:ext cx="2736303" cy="3648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574507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84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Работающий стенд «Интерактивные записки»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56" r="7733"/>
          <a:stretch/>
        </p:blipFill>
        <p:spPr>
          <a:xfrm>
            <a:off x="107504" y="1364040"/>
            <a:ext cx="3384375" cy="2179541"/>
          </a:xfrm>
          <a:prstGeom prst="rect">
            <a:avLst/>
          </a:prstGeom>
        </p:spPr>
      </p:pic>
      <p:pic>
        <p:nvPicPr>
          <p:cNvPr id="7170" name="Picture 2" descr="https://www.maam.ru/upload/blogs/4c1679e4c8f56193154043b356fc322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185" y="1777380"/>
            <a:ext cx="2807990" cy="373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273324"/>
            <a:ext cx="2736304" cy="36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597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1">
      <a:dk1>
        <a:srgbClr val="00B0F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68</TotalTime>
  <Words>193</Words>
  <Application>Microsoft Office PowerPoint</Application>
  <PresentationFormat>Экран (16:10)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Консультация для педагогов «Работающие стенды в ДОУ»</vt:lpstr>
      <vt:lpstr>Центры активности:</vt:lpstr>
      <vt:lpstr>Работающие стенды -</vt:lpstr>
      <vt:lpstr>Слайд 4</vt:lpstr>
      <vt:lpstr>Слайд 5</vt:lpstr>
      <vt:lpstr>РАБОТАЮЩИЙ СТЕНД «ДОСКА ВЫБОРА»</vt:lpstr>
      <vt:lpstr>Работающий стенд «Три вопроса»</vt:lpstr>
      <vt:lpstr>Работающий стенд  «Письмо родителям»</vt:lpstr>
      <vt:lpstr>Работающий стенд «Интерактивные записки»</vt:lpstr>
      <vt:lpstr>Работающий стенд  «Деловые хлопоты»</vt:lpstr>
      <vt:lpstr>Работающий стенд  «Календарь природы»</vt:lpstr>
      <vt:lpstr>Работающий стенд  «Дни проживания»</vt:lpstr>
      <vt:lpstr>Работающий стенд  «Здравствуйте, я пришел!»</vt:lpstr>
      <vt:lpstr>Работающий стенд  «Звезда недели»</vt:lpstr>
      <vt:lpstr>Работающий стенд  «Все обо мне»</vt:lpstr>
      <vt:lpstr>Работающий стенд  «Мое самочувствие»</vt:lpstr>
      <vt:lpstr>Работающий стенд  «Правила группы»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«Работающие стенды в ДОУ»</dc:title>
  <dc:creator>User</dc:creator>
  <cp:lastModifiedBy>Пользователь</cp:lastModifiedBy>
  <cp:revision>8</cp:revision>
  <dcterms:created xsi:type="dcterms:W3CDTF">2021-10-21T10:22:35Z</dcterms:created>
  <dcterms:modified xsi:type="dcterms:W3CDTF">2021-11-15T12:57:24Z</dcterms:modified>
</cp:coreProperties>
</file>