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Межполушарное взаимодействие – основа интеллектуального развития детей четвертого года жизни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4293096"/>
            <a:ext cx="2624336" cy="175260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Горшкова Н.А.,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8864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детский сад № 21 «Мозаика»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6165304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Углич, 2025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Тактильные мешочки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Владелец\Desktop\самообразование\17390125477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1919" y="1340768"/>
            <a:ext cx="6694494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Владелец\Desktop\самообразование\17391862152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337389" cy="3843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ладелец\Desktop\самообразование\17391862153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11571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Владелец\Desktop\самообразование\17391862153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352928" cy="6289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Владелец\Desktop\самообразование\17391862153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39"/>
            <a:ext cx="8511571" cy="6408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Владелец\Desktop\самообразование\17391862152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876" r="2751"/>
          <a:stretch>
            <a:fillRect/>
          </a:stretch>
        </p:blipFill>
        <p:spPr bwMode="auto">
          <a:xfrm>
            <a:off x="323528" y="1052736"/>
            <a:ext cx="8559607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кинезиологических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упражнений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Растяжки 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Дыхательные упражнения   </a:t>
            </a: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Глазодвигательные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упражнения 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Телесные движения 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Упражнения для релаксации  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Упражнения для развития мелкой моторики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Владелец\Desktop\самообразование\17390125479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251" t="9259" r="14125"/>
          <a:stretch>
            <a:fillRect/>
          </a:stretch>
        </p:blipFill>
        <p:spPr bwMode="auto">
          <a:xfrm>
            <a:off x="2195736" y="260648"/>
            <a:ext cx="6717008" cy="3528392"/>
          </a:xfrm>
          <a:prstGeom prst="rect">
            <a:avLst/>
          </a:prstGeom>
          <a:noFill/>
        </p:spPr>
      </p:pic>
      <p:pic>
        <p:nvPicPr>
          <p:cNvPr id="9220" name="Picture 4" descr="C:\Users\Владелец\Desktop\самообразование\1739012547870.jpg"/>
          <p:cNvPicPr>
            <a:picLocks noChangeAspect="1" noChangeArrowheads="1"/>
          </p:cNvPicPr>
          <p:nvPr/>
        </p:nvPicPr>
        <p:blipFill>
          <a:blip r:embed="rId3" cstate="print"/>
          <a:srcRect t="9519"/>
          <a:stretch>
            <a:fillRect/>
          </a:stretch>
        </p:blipFill>
        <p:spPr bwMode="auto">
          <a:xfrm>
            <a:off x="323527" y="3717032"/>
            <a:ext cx="6909973" cy="2881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3" descr="C:\Users\Владелец\Desktop\самообразование\1739013627036.jpg"/>
          <p:cNvPicPr>
            <a:picLocks noChangeAspect="1" noChangeArrowheads="1"/>
          </p:cNvPicPr>
          <p:nvPr/>
        </p:nvPicPr>
        <p:blipFill>
          <a:blip r:embed="rId2" cstate="print"/>
          <a:srcRect l="16335" r="12500"/>
          <a:stretch>
            <a:fillRect/>
          </a:stretch>
        </p:blipFill>
        <p:spPr bwMode="auto">
          <a:xfrm>
            <a:off x="251520" y="260648"/>
            <a:ext cx="5073643" cy="3286204"/>
          </a:xfrm>
          <a:prstGeom prst="rect">
            <a:avLst/>
          </a:prstGeom>
          <a:noFill/>
        </p:spPr>
      </p:pic>
      <p:pic>
        <p:nvPicPr>
          <p:cNvPr id="10244" name="Picture 4" descr="C:\Users\Владелец\Desktop\самообразование\1739016996315.jpg"/>
          <p:cNvPicPr>
            <a:picLocks noChangeAspect="1" noChangeArrowheads="1"/>
          </p:cNvPicPr>
          <p:nvPr/>
        </p:nvPicPr>
        <p:blipFill>
          <a:blip r:embed="rId3" cstate="print"/>
          <a:srcRect l="2865" t="16575" r="2591"/>
          <a:stretch>
            <a:fillRect/>
          </a:stretch>
        </p:blipFill>
        <p:spPr bwMode="auto">
          <a:xfrm>
            <a:off x="1088548" y="3573016"/>
            <a:ext cx="7659916" cy="3115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9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sz="9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ладелец\Desktop\самообразование\1739013627045.jpg"/>
          <p:cNvPicPr>
            <a:picLocks noChangeAspect="1" noChangeArrowheads="1"/>
          </p:cNvPicPr>
          <p:nvPr/>
        </p:nvPicPr>
        <p:blipFill rotWithShape="1">
          <a:blip r:embed="rId2" cstate="print"/>
          <a:srcRect l="13909" r="4834"/>
          <a:stretch/>
        </p:blipFill>
        <p:spPr bwMode="auto">
          <a:xfrm>
            <a:off x="120518" y="620688"/>
            <a:ext cx="8886066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Методы и приемы  организации деятельности детей: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lvl="0" indent="3429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Игры и упражнения на развитие тонкой  моторики кистей рук, координации движений, пространственной ориентации:</a:t>
            </a:r>
          </a:p>
          <a:p>
            <a:pPr indent="3429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«Чудесный мешочек»</a:t>
            </a:r>
          </a:p>
          <a:p>
            <a:pPr indent="3429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игры с тактильными карточками</a:t>
            </a:r>
          </a:p>
          <a:p>
            <a:pPr indent="3429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игры с тактильными мешочками</a:t>
            </a:r>
          </a:p>
          <a:p>
            <a:pPr indent="34290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429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упражнения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276872"/>
            <a:ext cx="368275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«Чудесный мешочек»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Владелец\Desktop\самообразование\17390125477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19013" y="1075197"/>
            <a:ext cx="60110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Владелец\Desktop\самообразование\1739012547923.jpg"/>
          <p:cNvPicPr>
            <a:picLocks noChangeAspect="1" noChangeArrowheads="1"/>
          </p:cNvPicPr>
          <p:nvPr/>
        </p:nvPicPr>
        <p:blipFill>
          <a:blip r:embed="rId2" cstate="print"/>
          <a:srcRect l="9187" r="19929"/>
          <a:stretch>
            <a:fillRect/>
          </a:stretch>
        </p:blipFill>
        <p:spPr bwMode="auto">
          <a:xfrm rot="5400000">
            <a:off x="-632535" y="1000687"/>
            <a:ext cx="4464496" cy="2840402"/>
          </a:xfrm>
          <a:prstGeom prst="rect">
            <a:avLst/>
          </a:prstGeom>
          <a:noFill/>
        </p:spPr>
      </p:pic>
      <p:pic>
        <p:nvPicPr>
          <p:cNvPr id="3" name="Picture 2" descr="C:\Users\Владелец\Desktop\самообразование\173928781147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041" r="3281" b="32546"/>
          <a:stretch>
            <a:fillRect/>
          </a:stretch>
        </p:blipFill>
        <p:spPr bwMode="auto">
          <a:xfrm>
            <a:off x="3131840" y="2470460"/>
            <a:ext cx="5845235" cy="4200364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Тактильные карточки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Владелец\Desktop\самообразование\17390125478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468" t="3814" r="10468" b="3908"/>
          <a:stretch>
            <a:fillRect/>
          </a:stretch>
        </p:blipFill>
        <p:spPr bwMode="auto">
          <a:xfrm>
            <a:off x="1979712" y="1484784"/>
            <a:ext cx="5256584" cy="4619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Владелец\Desktop\самообразование\17392878114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60649"/>
            <a:ext cx="4824535" cy="3632591"/>
          </a:xfrm>
          <a:prstGeom prst="rect">
            <a:avLst/>
          </a:prstGeom>
          <a:noFill/>
        </p:spPr>
      </p:pic>
      <p:pic>
        <p:nvPicPr>
          <p:cNvPr id="5123" name="Picture 3" descr="C:\Users\Владелец\Desktop\самообразование\1739012547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12976"/>
            <a:ext cx="4593885" cy="345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75856" y="609329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«Найди пару»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Владелец\Desktop\самообразование\17392878114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649270" cy="5759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62373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«Найди лишнюю»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Владелец\Desktop\самообразование\17391862154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842122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98</Words>
  <Application>Microsoft Office PowerPoint</Application>
  <PresentationFormat>Экран (4:3)</PresentationFormat>
  <Paragraphs>27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Межполушарное взаимодействие – основа интеллектуального развития детей четвертого года жизни </vt:lpstr>
      <vt:lpstr>Слайд 2</vt:lpstr>
      <vt:lpstr>Методы и приемы  организации деятельности детей: </vt:lpstr>
      <vt:lpstr>«Чудесный мешочек»</vt:lpstr>
      <vt:lpstr>Слайд 5</vt:lpstr>
      <vt:lpstr>Тактильные карточки</vt:lpstr>
      <vt:lpstr>Слайд 7</vt:lpstr>
      <vt:lpstr>Слайд 8</vt:lpstr>
      <vt:lpstr>Слайд 9</vt:lpstr>
      <vt:lpstr>Тактильные мешочки</vt:lpstr>
      <vt:lpstr>Слайд 11</vt:lpstr>
      <vt:lpstr>Слайд 12</vt:lpstr>
      <vt:lpstr>Слайд 13</vt:lpstr>
      <vt:lpstr>Слайд 14</vt:lpstr>
      <vt:lpstr>Слайд 15</vt:lpstr>
      <vt:lpstr>Виды кинезиологических упражнений:</vt:lpstr>
      <vt:lpstr>Слайд 17</vt:lpstr>
      <vt:lpstr>Слайд 18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Межполушарное взаимодействие – основа интеллектуального развития детей четвертого года жизни</dc:title>
  <dc:creator>Владелец</dc:creator>
  <cp:lastModifiedBy>Пользователь</cp:lastModifiedBy>
  <cp:revision>16</cp:revision>
  <dcterms:created xsi:type="dcterms:W3CDTF">2025-02-07T04:18:15Z</dcterms:created>
  <dcterms:modified xsi:type="dcterms:W3CDTF">2025-03-10T15:12:28Z</dcterms:modified>
</cp:coreProperties>
</file>