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D8462-A5D9-4E4B-8C92-51BA3178DFE7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E781D-32D6-4C4F-9661-1FDBBB004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E781D-32D6-4C4F-9661-1FDBBB004B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ngwing.com (2).png"/>
          <p:cNvPicPr>
            <a:picLocks noChangeAspect="1"/>
          </p:cNvPicPr>
          <p:nvPr/>
        </p:nvPicPr>
        <p:blipFill>
          <a:blip r:embed="rId2" cstate="print"/>
          <a:srcRect r="45298"/>
          <a:stretch>
            <a:fillRect/>
          </a:stretch>
        </p:blipFill>
        <p:spPr>
          <a:xfrm rot="16358740" flipH="1">
            <a:off x="216870" y="3473970"/>
            <a:ext cx="3168352" cy="3676801"/>
          </a:xfrm>
          <a:prstGeom prst="rect">
            <a:avLst/>
          </a:prstGeom>
        </p:spPr>
      </p:pic>
      <p:pic>
        <p:nvPicPr>
          <p:cNvPr id="4" name="Рисунок 3" descr="pngwing.com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92675">
            <a:off x="3230686" y="90802"/>
            <a:ext cx="5791995" cy="36768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7249438" cy="272889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ru-RU" sz="3600" cap="none" dirty="0" smtClean="0">
                <a:ln/>
                <a:solidFill>
                  <a:schemeClr val="accent3"/>
                </a:solidFill>
                <a:effectLst/>
              </a:rPr>
              <a:t>Влияние продуктивных видов деятельности на развитие мелкой моторики у детей раннего возраста</a:t>
            </a:r>
            <a:endParaRPr lang="ru-RU" sz="3600" cap="none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509120"/>
            <a:ext cx="5400600" cy="792088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Выполнила воспитатель: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Азина В.И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75856" y="5517232"/>
            <a:ext cx="1088504" cy="792088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ngwing.com (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636912"/>
            <a:ext cx="4994115" cy="374441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8640"/>
            <a:ext cx="7740352" cy="114300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чего ребёнку нужна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мелкая моторика? </a:t>
            </a:r>
            <a:endParaRPr kumimoji="0" lang="ru-RU" sz="3600" b="1" i="0" u="none" strike="noStrike" kern="1200" cap="none" spc="0" normalizeH="0" baseline="0" noProof="0" dirty="0">
              <a:ln/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84784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Мелкая моторика очень важна, поскольку через неё развиваются такие высшие свойства сознания, как: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348880"/>
            <a:ext cx="69127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зрительная и двигательная память;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внимание;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мышление;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координация;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воображение;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наблюдательность;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речь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48478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 такая форма массажа, при которой ребёнок массирует самого себя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32656"/>
            <a:ext cx="7740352" cy="114300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Самомассаж</a:t>
            </a:r>
            <a:endParaRPr kumimoji="0" lang="ru-RU" sz="3600" b="1" i="0" u="none" strike="noStrike" kern="1200" cap="none" spc="0" normalizeH="0" baseline="0" noProof="0" dirty="0">
              <a:ln/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pngwing.com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840760" cy="46758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OCh8SY2u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2520280" cy="3360374"/>
          </a:xfrm>
        </p:spPr>
      </p:pic>
      <p:pic>
        <p:nvPicPr>
          <p:cNvPr id="5" name="Рисунок 4" descr="ZiEH_-dncr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412776"/>
            <a:ext cx="2538281" cy="338437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620688"/>
            <a:ext cx="3816424" cy="72008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Самомассаж</a:t>
            </a:r>
            <a:r>
              <a:rPr lang="ru-RU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с карандашом»</a:t>
            </a:r>
            <a:endParaRPr kumimoji="0" lang="ru-RU" b="1" i="0" u="none" strike="noStrike" kern="1200" cap="none" spc="0" normalizeH="0" baseline="0" noProof="0" dirty="0">
              <a:ln/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7" descr="https://sun9-30.userapi.com/impg/ljAenVNndQaW9UvfbTKB12w-BibR9C_kBuoj3A/UNT385gGFXE.jpg?size=810x1080&amp;quality=95&amp;sign=894737271a4560a6dc56ba82baf948d9&amp;type=album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27363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436096" y="620688"/>
            <a:ext cx="3888432" cy="72008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Самомассаж</a:t>
            </a:r>
            <a:r>
              <a:rPr lang="ru-RU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на коврике»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70080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деятельность детей, в результате которой появляется определенный продукт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60648"/>
            <a:ext cx="7704856" cy="114300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Продуктивная деятельность детей в ДО</a:t>
            </a:r>
            <a:endParaRPr kumimoji="0" lang="ru-RU" sz="3600" b="1" i="0" u="none" strike="noStrike" kern="1200" cap="none" spc="0" normalizeH="0" baseline="0" noProof="0" dirty="0">
              <a:ln/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pngwing.com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789040"/>
            <a:ext cx="7380312" cy="41283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3096344" cy="114300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«Рисование губкой»</a:t>
            </a:r>
          </a:p>
          <a:p>
            <a:pPr algn="ctr">
              <a:spcBef>
                <a:spcPct val="0"/>
              </a:spcBef>
            </a:pPr>
            <a:endParaRPr lang="ru-RU" sz="3600" b="1" dirty="0" smtClean="0">
              <a:ln/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Содержимое 4" descr="https://sun9-28.userapi.com/impg/Pl9xpXE0h8paQlNRD9CflGgjZyEAU4t7uw6NjA/VHMNmNG6gTU.jpg?size=810x1080&amp;quality=95&amp;sign=3c300f1ab205ab2d723a5be336a36110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448272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78.userapi.com/impg/2eOgb0d3nMHFWOPvvgLaOYWKPn0uKvu4ophgow/FuXiTMNeOu4.jpg?size=810x1080&amp;quality=95&amp;sign=da509a85f82f8cd53035fb82c7f14f2d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48680"/>
            <a:ext cx="25922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915816" y="0"/>
            <a:ext cx="3096344" cy="114300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«Рисование пальцами»</a:t>
            </a:r>
          </a:p>
          <a:p>
            <a:pPr algn="ctr">
              <a:spcBef>
                <a:spcPct val="0"/>
              </a:spcBef>
            </a:pPr>
            <a:endParaRPr lang="ru-RU" sz="3600" b="1" dirty="0" smtClean="0">
              <a:ln/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https://sun9-61.userapi.com/impg/VPw9hBMf_YGluPU25Hc6Ftr1wUMIYDQVD5-zYg/0Nk1tikMQ-s.jpg?size=810x1080&amp;quality=95&amp;sign=a09e527bed4ad3ecdd6b0caa0eca288b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48680"/>
            <a:ext cx="25202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868144" y="0"/>
            <a:ext cx="3096344" cy="114300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«Монотипия»</a:t>
            </a:r>
          </a:p>
          <a:p>
            <a:pPr algn="ctr">
              <a:spcBef>
                <a:spcPct val="0"/>
              </a:spcBef>
            </a:pPr>
            <a:endParaRPr lang="ru-RU" sz="3600" b="1" dirty="0" smtClean="0">
              <a:ln/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3717032"/>
            <a:ext cx="3096344" cy="114300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«Рисование  отпечатком ладони»</a:t>
            </a:r>
          </a:p>
          <a:p>
            <a:pPr algn="ctr">
              <a:spcBef>
                <a:spcPct val="0"/>
              </a:spcBef>
            </a:pPr>
            <a:endParaRPr lang="ru-RU" sz="3600" b="1" dirty="0" smtClean="0">
              <a:ln/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https://sun9-68.userapi.com/impg/FLwaqPkvPgCwBxSAv2hFuu-XIGpi7kVUIjcZSQ/KWArsmPq56c.jpg?size=1280x960&amp;quality=95&amp;sign=85051efd5bbaef426243ed2a18b03bbc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93096"/>
            <a:ext cx="3672408" cy="236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sun9-74.userapi.com/impg/dluq5fssV7NZT65VvNYtyv8xMXqQKESAKHCh0Q/MRdzqUow_qA.jpg?size=1280x960&amp;quality=95&amp;sign=f4deac19663394c2c167ce64103b8128&amp;type=albu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293096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292080" y="3717032"/>
            <a:ext cx="3096344" cy="114300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«Рисование на песке»</a:t>
            </a:r>
          </a:p>
          <a:p>
            <a:pPr algn="ctr">
              <a:spcBef>
                <a:spcPct val="0"/>
              </a:spcBef>
            </a:pPr>
            <a:endParaRPr lang="ru-RU" sz="3600" b="1" dirty="0" smtClean="0">
              <a:ln/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sun9-75.userapi.com/impg/ilISNUTqtsLRuaECKcn6VoW9lJqxvdxRctcexw/cyD_U-1NKcg.jpg?size=810x1080&amp;quality=95&amp;sign=994225ae4b385c4bab01be8cbe4d5738&amp;type=album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2403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9-2.userapi.com/impg/c-QK2hJvMfTqTVMU54Guf9z1QYNaP7w9ZfWGSg/aOtZFL434tM.jpg?size=1280x960&amp;quality=95&amp;sign=fa9f1469b6b8825a56e335d0745b4476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72816"/>
            <a:ext cx="4155084" cy="31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260648"/>
            <a:ext cx="3096344" cy="114300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«Заплатки на одежде»</a:t>
            </a:r>
          </a:p>
          <a:p>
            <a:pPr algn="ctr">
              <a:spcBef>
                <a:spcPct val="0"/>
              </a:spcBef>
            </a:pPr>
            <a:endParaRPr lang="ru-RU" sz="3600" b="1" dirty="0" smtClean="0">
              <a:ln/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27984" y="1268760"/>
            <a:ext cx="3096344" cy="72008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«Обувь для гусеницы»</a:t>
            </a:r>
          </a:p>
          <a:p>
            <a:pPr algn="ctr">
              <a:spcBef>
                <a:spcPct val="0"/>
              </a:spcBef>
            </a:pPr>
            <a:endParaRPr lang="ru-RU" sz="3600" b="1" dirty="0" smtClean="0">
              <a:ln/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620688"/>
            <a:ext cx="3888432" cy="72008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«Конструирование из кубиков»</a:t>
            </a:r>
          </a:p>
          <a:p>
            <a:pPr algn="ctr">
              <a:spcBef>
                <a:spcPct val="0"/>
              </a:spcBef>
            </a:pPr>
            <a:endParaRPr lang="ru-RU" sz="3600" b="1" dirty="0" smtClean="0">
              <a:ln/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95936" y="620688"/>
            <a:ext cx="4896544" cy="72008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«Конструирование из конструктора»</a:t>
            </a:r>
          </a:p>
          <a:p>
            <a:pPr algn="ctr">
              <a:spcBef>
                <a:spcPct val="0"/>
              </a:spcBef>
            </a:pPr>
            <a:endParaRPr lang="ru-RU" sz="3600" b="1" dirty="0" smtClean="0">
              <a:ln/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6" descr="https://sun9-49.userapi.com/impg/TaciofxcT4M3taje87UXx_fSLUIwlQ3BzF_hUQ/NQBSPA4vrvI.jpg?size=810x1080&amp;quality=95&amp;sign=3bdffea30f2311082825368044e35daa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3123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un9-44.userapi.com/impg/Y4xm7cbv1JrajlsUEwKYSmWEUB9eiv_DxWDHzQ/DA3kRtPMvis.jpg?size=810x1080&amp;quality=95&amp;sign=24cb96babdfe5deeeabfe65f5f452d0c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3843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ngwing.com (6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32656" y="620688"/>
            <a:ext cx="7920880" cy="670134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35896" y="2924944"/>
            <a:ext cx="4824536" cy="114300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3600" b="1" i="0" u="none" strike="noStrike" kern="1200" cap="none" spc="0" normalizeH="0" baseline="0" noProof="0" dirty="0">
              <a:ln/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176</TotalTime>
  <Words>139</Words>
  <Application>Microsoft Office PowerPoint</Application>
  <PresentationFormat>Экран (4:3)</PresentationFormat>
  <Paragraphs>30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Влияние продуктивных видов деятельности на развитие мелкой моторики у детей раннего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«Влияние продуктивных видов деятельности на развитие мелкой моторики у детей младшего дошкольного возраста»</dc:title>
  <dc:creator>Лилиана</dc:creator>
  <cp:lastModifiedBy>Пользователь</cp:lastModifiedBy>
  <cp:revision>21</cp:revision>
  <dcterms:created xsi:type="dcterms:W3CDTF">2023-11-07T18:33:21Z</dcterms:created>
  <dcterms:modified xsi:type="dcterms:W3CDTF">2024-05-23T10:36:46Z</dcterms:modified>
</cp:coreProperties>
</file>