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2422-CA51-44B8-824A-FAF8488BA68E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DA09-5682-477F-AB64-23500186D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Консультация для педагогов на тему: </a:t>
            </a:r>
            <a:br>
              <a:rPr lang="ru-RU" sz="3600" b="1" dirty="0" smtClean="0"/>
            </a:br>
            <a:r>
              <a:rPr lang="ru-RU" sz="3600" b="1" dirty="0" smtClean="0"/>
              <a:t>«Что нужно знать родителям о правилах дорожного движения?»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143380"/>
            <a:ext cx="7072362" cy="150019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Булатова А.О.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882397-E8D8-4141-A1D8-56B9F252C179}"/>
              </a:ext>
            </a:extLst>
          </p:cNvPr>
          <p:cNvSpPr txBox="1"/>
          <p:nvPr/>
        </p:nvSpPr>
        <p:spPr>
          <a:xfrm>
            <a:off x="1214414" y="214290"/>
            <a:ext cx="7429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детский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сад № 21 «Мозаика»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14351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Здесь останавливается общественный транспорт, это знак остановки.</a:t>
            </a:r>
            <a:endParaRPr lang="ru-RU" sz="2400" b="1" dirty="0"/>
          </a:p>
        </p:txBody>
      </p:sp>
      <p:pic>
        <p:nvPicPr>
          <p:cNvPr id="22530" name="Picture 2" descr="про пдд дет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191250" cy="337185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Знаки, которые ребёнок должен знать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d9c81ad3-85af-4ff6-8378-6038ea045e1b.akamaized.net/2022/06/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89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Опасные ситуации на дороге (и как вести себя)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s://sun9-54.userapi.com/impg/QE-Tx847K-JkjJe-KsPSyv0mx_1ga3io3ZJXZw/LyOIfJKIrh4.jpg?size=1600x1196&amp;quality=96&amp;sign=f3a977f0792053f17c5899e88265b53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6766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 остался посреди дороги на красном сигнале светофора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Ситуация:</a:t>
            </a:r>
            <a:r>
              <a:rPr lang="ru-RU" dirty="0" smtClean="0"/>
              <a:t> красный свет уже загорелся, а движение ещё не закончено, ребёнок оказался посреди дороги, и машины начали двигаться.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делать</a:t>
            </a:r>
            <a:r>
              <a:rPr lang="ru-RU" b="1" dirty="0" smtClean="0"/>
              <a:t>:</a:t>
            </a:r>
            <a:r>
              <a:rPr lang="ru-RU" dirty="0" smtClean="0"/>
              <a:t> если такое произошло, нельзя паниковать и бежать, как бы ни было страшно, нужно оставаться на разделительной полосе (один поток машин сзади, второй — спереди). Чтобы избежать этого, лучше изначально дождаться нового зелёного сигнала, удостовериться, что движение начато сразу, как загорелся зелёный, а значит, времени хватит, чтобы перейти.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 дворе я в безопасности?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Ситуация: </a:t>
            </a:r>
            <a:r>
              <a:rPr lang="ru-RU" dirty="0" smtClean="0"/>
              <a:t>во дворе из-за поворота внезапно показался автомобиль.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делать: </a:t>
            </a:r>
            <a:r>
              <a:rPr lang="ru-RU" dirty="0" smtClean="0"/>
              <a:t>чтобы не допустить аварии, стоит рассказать ребёнку, что ДТП происходят не только на больших дорогах и оживлённых трассах, но и внутри микрорайонов, и здесь также нельзя играть у проезжей части и выбегать на дорогу.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20706" t="6825" r="21779" b="8052"/>
          <a:stretch>
            <a:fillRect/>
          </a:stretch>
        </p:blipFill>
        <p:spPr bwMode="auto">
          <a:xfrm>
            <a:off x="4500562" y="1000108"/>
            <a:ext cx="2944404" cy="4357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Книги детям о ПДД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857784" cy="485778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Волков «Про правила дорожного движения», </a:t>
            </a:r>
          </a:p>
          <a:p>
            <a:r>
              <a:rPr lang="ru-RU" sz="3000" dirty="0" smtClean="0"/>
              <a:t>Усачёва «Про правила дорожного движения», </a:t>
            </a:r>
          </a:p>
          <a:p>
            <a:r>
              <a:rPr lang="ru-RU" sz="3000" dirty="0" smtClean="0"/>
              <a:t>стихи Гуриной «Непослушный пешеход», «Зебра», «Тротуар и проезжая часть»</a:t>
            </a:r>
            <a:endParaRPr lang="ru-RU" sz="3000" dirty="0"/>
          </a:p>
        </p:txBody>
      </p:sp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8327" t="4230" r="18233" b="2725"/>
          <a:stretch>
            <a:fillRect/>
          </a:stretch>
        </p:blipFill>
        <p:spPr bwMode="auto">
          <a:xfrm>
            <a:off x="6367660" y="2786034"/>
            <a:ext cx="277634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214710" cy="23135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Мультфильмы детям о ПДД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686436" cy="4525963"/>
          </a:xfrm>
        </p:spPr>
        <p:txBody>
          <a:bodyPr/>
          <a:lstStyle/>
          <a:p>
            <a:r>
              <a:rPr lang="ru-RU" sz="2800" b="1" dirty="0" smtClean="0"/>
              <a:t>Уроки тётушки совы</a:t>
            </a:r>
          </a:p>
          <a:p>
            <a:r>
              <a:rPr lang="ru-RU" sz="2800" b="1" dirty="0" err="1" smtClean="0"/>
              <a:t>Робокар</a:t>
            </a:r>
            <a:r>
              <a:rPr lang="ru-RU" sz="2800" b="1" dirty="0" smtClean="0"/>
              <a:t> Поли и его друзья</a:t>
            </a:r>
          </a:p>
          <a:p>
            <a:r>
              <a:rPr lang="ru-RU" sz="2800" b="1" dirty="0" smtClean="0"/>
              <a:t>Лукоморье </a:t>
            </a:r>
            <a:r>
              <a:rPr lang="ru-RU" sz="2800" b="1" dirty="0" err="1" smtClean="0"/>
              <a:t>Пикчерз</a:t>
            </a:r>
            <a:endParaRPr lang="ru-RU" sz="2800" b="1" dirty="0"/>
          </a:p>
          <a:p>
            <a:r>
              <a:rPr lang="ru-RU" sz="2800" b="1" dirty="0" smtClean="0"/>
              <a:t>Аркадий Паровозов спешит на помощь</a:t>
            </a:r>
          </a:p>
          <a:p>
            <a:r>
              <a:rPr lang="ru-RU" sz="2800" b="1" dirty="0" err="1" smtClean="0"/>
              <a:t>Смешарики</a:t>
            </a:r>
            <a:r>
              <a:rPr lang="ru-RU" sz="2800" b="1" dirty="0" smtClean="0"/>
              <a:t> «Азбука безопасности»</a:t>
            </a:r>
          </a:p>
          <a:p>
            <a:r>
              <a:rPr lang="ru-RU" sz="2800" b="1" dirty="0" smtClean="0"/>
              <a:t>Царевна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397219"/>
            <a:ext cx="6000760" cy="1460781"/>
          </a:xfrm>
          <a:prstGeom prst="rect">
            <a:avLst/>
          </a:prstGeom>
          <a:noFill/>
        </p:spPr>
      </p:pic>
      <p:pic>
        <p:nvPicPr>
          <p:cNvPr id="2663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2" y="3571876"/>
            <a:ext cx="317502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Безопасность детей на дороге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правила дорожного движения для детей мульт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Родителю важно понимать, как работает мозг ребёнка, учитывать возрастные особенности: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3BD26"/>
              </a:buClr>
              <a:buFont typeface="Wingdings" pitchFamily="2" charset="2"/>
              <a:buChar char="q"/>
            </a:pPr>
            <a:r>
              <a:rPr lang="ru-RU" sz="2400" dirty="0" smtClean="0"/>
              <a:t>До восьми лет у ребёнка туннельное зрение — он видит то, что перед ним, но не видит по бокам, если не посмотрит в сторону.</a:t>
            </a:r>
          </a:p>
          <a:p>
            <a:pPr>
              <a:buClr>
                <a:srgbClr val="03BD26"/>
              </a:buClr>
              <a:buFont typeface="Wingdings" pitchFamily="2" charset="2"/>
              <a:buChar char="q"/>
            </a:pPr>
            <a:r>
              <a:rPr lang="ru-RU" sz="2400" dirty="0" smtClean="0"/>
              <a:t>До шести лет дети не сразу понимают, откуда идёт слышимый шум, то есть не смогут мгновенно установить, с какой стороны приближается авто и как оно близко.</a:t>
            </a:r>
          </a:p>
          <a:p>
            <a:pPr>
              <a:buClr>
                <a:srgbClr val="03BD26"/>
              </a:buClr>
              <a:buFont typeface="Wingdings" pitchFamily="2" charset="2"/>
              <a:buChar char="q"/>
            </a:pPr>
            <a:r>
              <a:rPr lang="ru-RU" sz="2400" dirty="0" smtClean="0"/>
              <a:t>До пяти лет ребёнок фиксируется на одном объекте, он не видит дорогу целиком, только самый красный или самый большой автомобиль.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357981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/>
              <a:t>Маленький рост не позволяет увидеть, что происходит за кустом, за машиной, за другим ребёнком или взрослым человеком.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/>
              <a:t>При приближении машины на высокой скорости большинство детей (90%) впадают в ступор и останавливаются, закрыв лицо ладонями.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/>
              <a:t>Ещё 10% в панике побегут прямо на авто, поэтому держать взрослого за руку так важно.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Помните, что до шести лет ребёнок переходит дорогу только за руку с родителем!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детей важно учить ПДД?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детям про правила дорожного дви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644458" cy="37704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ПДД для детей — это конкретный свод правил и предостережений, который помогает уберечь ребёнка от опасностей большого города. Выученные назубок, многократно повторённые, проверенные на практике, они способны сохранить здоровье и спасти жизнь.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обучение детей пд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357982" cy="4772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846464"/>
            <a:ext cx="86439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Чёткие и понятные правила, которые легко запомнить. Объяснения логичные и простые. Причинно-следственные связи верные, но без деталей.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Помните, что безопасность детей в ваших руках!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каком возрасте и как лучше изучать ПДД?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 descr="правила безопасности дорожного движ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357850" cy="40201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50070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Именно в возрасте 2–5 лет ребёнок максимально восприимчив к новой информации, впитывает её как губка, вбирая в себя паттерны поведения, заложенные его родителями и окружающими взрослыми.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Наиболее удачный возраст для приучения к ПДД — около двух-трёх лет, итоговое закрепление — к четырём-пяти.</a:t>
            </a:r>
          </a:p>
          <a:p>
            <a:endParaRPr lang="ru-RU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86" cy="461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самых важных правил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643602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Переходить проезжую часть можно только на зелёный сигнал светофора.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Если светофора нет, то переходить дорогу можно только по пешеходному переходу (который называется зебра, потому что похож на неё внешне – чередуются белые и тёмные полосы).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Даже если идём по зебре и на зелёный, всегда смотрим по сторонам — нет ли приближающихся машин.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Когда ступаем на проезжую часть, смотрим налево, дойдя до середины — направо.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Если нужно идти вдоль дороги по тротуару, то двигаемся по правой стороне.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Если находимся за городом, идём по обочине дороги навстречу машинам.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Запрещено играть рядом с дорогой (если дорога поблизости) и на дороге.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Нельзя переходить на красный и на жёлтый сигнал светофора.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Нельзя перебегать дорогу, даже если машин рядом нет и их не видно.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sz="4200" dirty="0" smtClean="0"/>
              <a:t>Нельзя вырывать руку у взрослого даже на узкой дороге во дворе.</a:t>
            </a:r>
          </a:p>
          <a:p>
            <a:pPr>
              <a:buClr>
                <a:srgbClr val="0066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Ещё несколько правил для детей постарше: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dirty="0" smtClean="0"/>
              <a:t>Необходимо слезть с самоката или велосипеда при переходе дороги и везти его рядом с собой «пешком».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dirty="0" smtClean="0"/>
              <a:t>Даже если кто-то из незнакомых взрослых или детей пошёл на красный рядом с тобой, стоим и ждём зелёный.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dirty="0" smtClean="0"/>
              <a:t>Нельзя отвлекаться на дороге (играть, слушать музыку, смотреть в телефон), даже если переходишь на зелёный.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dirty="0" smtClean="0"/>
              <a:t>Нельзя высовываться из окна автомобиля — ни головой, ни рукой, — так как проезжающие рядом машины могут травмировать.</a:t>
            </a:r>
          </a:p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ru-RU" dirty="0" smtClean="0"/>
              <a:t>На одежде или предметах гардероба (рюкзак, например) стоит иметь светоотражающие элементы, чтобы водители заметили пешехода в тёмное время суток.</a:t>
            </a:r>
          </a:p>
          <a:p>
            <a:pPr>
              <a:buClr>
                <a:srgbClr val="0066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Знаки, которые ребёнок должен знать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пдд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191250" cy="310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21495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Где есть это обозначение, МОЖНО переходить дорогу. Это разрешающий знак.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Знаки, которые ребёнок должен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85776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Знак перехода близко, но прямо здесь переходить НЕЛЬЗЯ. Поэтому треугольник красный.</a:t>
            </a:r>
            <a:endParaRPr lang="ru-RU" sz="2400" b="1" dirty="0"/>
          </a:p>
        </p:txBody>
      </p:sp>
      <p:pic>
        <p:nvPicPr>
          <p:cNvPr id="20482" name="Picture 2" descr="правила дорожного движ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9125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Знаки, которые ребёнок должен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86388"/>
            <a:ext cx="8286808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Здесь переходить дорогу запрещено! Ступать на проезжую часть НЕЛЬЗЯ ни в коем случае.</a:t>
            </a:r>
            <a:endParaRPr lang="ru-RU" sz="2400" b="1" dirty="0"/>
          </a:p>
        </p:txBody>
      </p:sp>
      <p:pic>
        <p:nvPicPr>
          <p:cNvPr id="21506" name="Picture 2" descr="правила пдд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1912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888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Консультация для педагогов на тему:  «Что нужно знать родителям о правилах дорожного движения?»</vt:lpstr>
      <vt:lpstr>Почему детей важно учить ПДД? </vt:lpstr>
      <vt:lpstr>В каком возрасте и как лучше изучать ПДД? </vt:lpstr>
      <vt:lpstr>Слайд 4</vt:lpstr>
      <vt:lpstr>Список самых важных правил </vt:lpstr>
      <vt:lpstr>Ещё несколько правил для детей постарше:</vt:lpstr>
      <vt:lpstr>Знаки, которые ребёнок должен знать </vt:lpstr>
      <vt:lpstr>Знаки, которые ребёнок должен знать</vt:lpstr>
      <vt:lpstr>Знаки, которые ребёнок должен знать</vt:lpstr>
      <vt:lpstr>Знаки, которые ребёнок должен знать</vt:lpstr>
      <vt:lpstr>Слайд 11</vt:lpstr>
      <vt:lpstr>Опасные ситуации на дороге (и как вести себя) </vt:lpstr>
      <vt:lpstr>Я остался посреди дороги на красном сигнале светофора </vt:lpstr>
      <vt:lpstr>Во дворе я в безопасности? </vt:lpstr>
      <vt:lpstr>Книги детям о ПДД</vt:lpstr>
      <vt:lpstr>Мультфильмы детям о ПДД</vt:lpstr>
      <vt:lpstr>Безопасность детей на дороге </vt:lpstr>
      <vt:lpstr>Родителю важно понимать, как работает мозг ребёнка, учитывать возрастные особенности: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2025-02-02T13:12:29Z</dcterms:created>
  <dcterms:modified xsi:type="dcterms:W3CDTF">2025-04-23T04:26:22Z</dcterms:modified>
</cp:coreProperties>
</file>