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12494-DAAD-C2C3-1784-E1156A0E2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83E6D6-C267-AB7F-E36B-D873E6ECF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2033E3-A95E-1BC0-2BBE-4E768E9C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183C4C-4A75-686F-60D6-FA5E8100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6CF1B4-4534-15C5-C13D-B79AE48B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0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CEA941-0EE1-9A75-A87B-F45228B8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A21040-798E-F431-54E3-9FB12A3C4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CE691B-B409-0FB2-5661-179E68CC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97EB6A-4E11-4B4D-33C5-0D4BD797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27C1FA-8528-6A32-9BF1-56A3D321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64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DDB686-0658-2945-2BCB-C095B799A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18FEA0-80FA-5D9B-2FD8-BFA7F255F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541F9-BF6B-7E79-449B-F81DF774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919DE0-4250-550F-4667-584FE789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1ED917-CE26-29E6-FB30-52F6BB4F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92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66F747-A903-E958-ECDF-C6FE5083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565FE0-658A-671E-53F6-ECD2FE33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BBD6E-2450-DA99-5D57-9CE66A6F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D6C739-C8B1-F8A5-F4A9-E4FC846B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A4F917-474D-7D35-FA30-4415F239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91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4023D-5E4B-631C-ED92-C4688A3F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005C46-4A4B-D7A6-D193-E5BDF00C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F7018F-0BE3-567B-901C-97C11D55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3CD67B-49E2-2548-6386-3945265B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B7A14A-387C-5E6F-A04A-B623A495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61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C1C3A-F4F6-0C07-3CD5-CEC1F34D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D08E3-FCF9-B375-F44A-0A129B5E5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A4D8B0-CC9B-C21C-CCD1-D44EFC3B3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B00911-CFF0-D49A-EBF8-5D4E440D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8D54EF-CC9F-6BA7-6119-6C2A97AC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5FB74F-945B-396E-F413-8FD24648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4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704457-84FC-5F38-321A-2789B1EF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7FB268-A99D-9D9D-732F-4DF5CA59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FD2384-6BA0-00E4-CCDF-04D44A2A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F5442D-4409-1665-2152-EC5BA484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C8A5187-841B-60E3-3253-79FF1A60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913D5F-237E-7F6D-6657-DC1DFF71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A7F99C-AEF0-BF4E-9DF5-D624BC0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5349796-1409-0459-BAB7-C7FC35B6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38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F9F51-4508-65BF-AA32-817B43F5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CD5C28-7C31-3CA0-35A4-2588827B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D43A04-33F7-1676-2892-C50694E1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066544-311A-FF50-7393-47E9166C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F87E272-901E-85F2-0D6E-7EBA5FCE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85DC63-AECB-C1DA-3DEE-EA821B61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D705B6-85D8-CC9C-F972-719D0552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82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FE5A2-F293-3332-DFBC-EF1EA53D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5B34BE-9771-7AF8-06E5-74BF798ED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CD3FD4-C6F5-96AF-921E-FDD7AB66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0AE33C-25D8-3567-7296-D68BB433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B02AEA-3AB5-B2D8-366E-009AB23A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55E224-63C7-864F-050F-F5F1952D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01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B1BAD-E4B7-4988-C5A5-FF5EBE0C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4837D2-9A0C-A651-DD85-88EF42BF5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01C3C8-6C0E-16C7-F5F3-6ECC17E6D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60D7DC-792A-08B7-CC27-809D70BE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6DD64D-E3F3-69CF-7F97-1E184931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67F146-B4BC-B471-33C0-FE39D5C9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7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09591-51F4-2210-6CB5-E064B3A9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E924AA-F661-F47B-42B5-31C6AC01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89792-25B3-59FC-918C-3C554A0CA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D7AB-AF40-4A90-9259-E5D0E8D8F24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2352E7-0AA9-E1AC-6888-297D9DF6B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89117C-F1C4-C033-4E54-C4A5107C9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AF6A-3CB5-4407-9262-3C29BCA99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26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BBC394-5E45-1CE1-457C-95DCE28E0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82"/>
          <a:stretch/>
        </p:blipFill>
        <p:spPr bwMode="auto">
          <a:xfrm>
            <a:off x="1102309" y="682365"/>
            <a:ext cx="9738805" cy="54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FF76E-A8AF-EBE7-225F-D70DC22F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37" y="2478011"/>
            <a:ext cx="6224726" cy="28929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«Социальные Акции»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группы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Т. К.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Красоткина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А.</a:t>
            </a:r>
          </a:p>
        </p:txBody>
      </p:sp>
    </p:spTree>
    <p:extLst>
      <p:ext uri="{BB962C8B-B14F-4D97-AF65-F5344CB8AC3E}">
        <p14:creationId xmlns:p14="http://schemas.microsoft.com/office/powerpoint/2010/main" xmlns="" val="214957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ED1D1-1705-C11C-551C-295362CF7E08}"/>
              </a:ext>
            </a:extLst>
          </p:cNvPr>
          <p:cNvSpPr txBox="1"/>
          <p:nvPr/>
        </p:nvSpPr>
        <p:spPr>
          <a:xfrm>
            <a:off x="1216241" y="1899821"/>
            <a:ext cx="9401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А самое главное в жизни ценить друг друга вне зависимости от достижений!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7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93FCE0-2A0B-123D-0B39-9D85ED841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506" y="582967"/>
            <a:ext cx="6015361" cy="601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0A713-4339-F31D-B1C6-C90CC5CE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838" y="36651"/>
            <a:ext cx="3551068" cy="70907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«Нам нужна ваша помощь»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B73C83-3EF5-62E4-8418-D6783B931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135" y="745724"/>
            <a:ext cx="4308475" cy="323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D10C724-63A5-AD73-75DB-59C8EFAF3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525" y="4158270"/>
            <a:ext cx="3443605" cy="258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14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C5DB13-DAED-FB95-71BD-6C522C69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014" y="249715"/>
            <a:ext cx="4301971" cy="742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«Крышечки добра»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56CB58-3084-82B1-EA1B-6E9E1EDA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52" r="3694" b="18117"/>
          <a:stretch/>
        </p:blipFill>
        <p:spPr bwMode="auto">
          <a:xfrm>
            <a:off x="4147927" y="1686757"/>
            <a:ext cx="3621309" cy="3784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50D1AD-7088-8C4C-77EC-F20ADBD0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95"/>
          <a:stretch/>
        </p:blipFill>
        <p:spPr bwMode="auto">
          <a:xfrm>
            <a:off x="7972148" y="1004420"/>
            <a:ext cx="3913489" cy="4684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4454F7-A41E-0E8F-9D05-A49A78CB3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63" y="1004420"/>
            <a:ext cx="3638653" cy="4849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116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260392-7D56-0505-BBA7-6AD8FF28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294" y="1038687"/>
            <a:ext cx="5342478" cy="53424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01AE1-0307-83D5-EFD9-48BDFAEA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1233" cy="6469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«Дарите книги с любовью»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3B9034-C658-06B5-1C77-B272031E9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67" y="1964924"/>
            <a:ext cx="2581899" cy="344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61AECC-E471-559A-620F-6E233E439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1" t="19754" r="25683" b="20669"/>
          <a:stretch/>
        </p:blipFill>
        <p:spPr bwMode="auto">
          <a:xfrm>
            <a:off x="8460419" y="2350823"/>
            <a:ext cx="3617281" cy="3054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3275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E651D-8111-DCC6-D23D-7E0BF09D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45" y="240837"/>
            <a:ext cx="4335462" cy="709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«Осторожно насекомые»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42A68C-0830-F0A9-ECB0-ED7FD705F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8" r="755" b="906"/>
          <a:stretch/>
        </p:blipFill>
        <p:spPr bwMode="auto">
          <a:xfrm>
            <a:off x="7386222" y="3389233"/>
            <a:ext cx="1878560" cy="3406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C61448-BFC7-8907-961A-922B1D761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1" t="3920" r="14865"/>
          <a:stretch/>
        </p:blipFill>
        <p:spPr bwMode="auto">
          <a:xfrm>
            <a:off x="1017826" y="1118748"/>
            <a:ext cx="2703011" cy="2616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6F94A3-29B5-E32A-1808-473A987DD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" t="4547" r="2871" b="5618"/>
          <a:stretch/>
        </p:blipFill>
        <p:spPr bwMode="auto">
          <a:xfrm>
            <a:off x="238633" y="3817398"/>
            <a:ext cx="4127627" cy="290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790EF0-A022-DA7B-48F6-53C6A4BC0E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82" b="6462"/>
          <a:stretch/>
        </p:blipFill>
        <p:spPr bwMode="auto">
          <a:xfrm>
            <a:off x="9470714" y="1118748"/>
            <a:ext cx="2362508" cy="3070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5E57C3-BC5B-428B-AEBE-6BD43E6613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20" r="1460" b="34889"/>
          <a:stretch/>
        </p:blipFill>
        <p:spPr bwMode="auto">
          <a:xfrm>
            <a:off x="4587736" y="1118748"/>
            <a:ext cx="2671035" cy="2901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2629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BCB540-5438-210A-D1D7-0C8194A42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828" y="188172"/>
            <a:ext cx="6980546" cy="666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FC9D8-986F-25A6-6871-AC0F8CD5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23" y="1057584"/>
            <a:ext cx="3487205" cy="5245561"/>
          </a:xfrm>
        </p:spPr>
        <p:txBody>
          <a:bodyPr>
            <a:noAutofit/>
          </a:bodyPr>
          <a:lstStyle/>
          <a:p>
            <a:pPr algn="ctr"/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акция</a:t>
            </a:r>
            <a:b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посвящённую международному </a:t>
            </a:r>
            <a:b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«дню отца»</a:t>
            </a:r>
            <a:b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эта памятка поможет вам сделать процесс общения с вашим ребёнком радостным и полезным.</a:t>
            </a:r>
            <a:b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6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CC2D26-04F8-5A94-0C39-DCBDA9934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05" y="188912"/>
            <a:ext cx="6480175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1E1FF-A931-64FF-9B78-C314263A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4"/>
            <a:ext cx="4088907" cy="1677880"/>
          </a:xfrm>
        </p:spPr>
        <p:txBody>
          <a:bodyPr>
            <a:noAutofit/>
          </a:bodyPr>
          <a:lstStyle/>
          <a:p>
            <a:pPr algn="ctr"/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Акция</a:t>
            </a:r>
            <a:b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«Давайте жить дружно» посвященная к Дню народного единства, который проходит ежегодно в России 2 ноября.</a:t>
            </a:r>
            <a:b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D5DB23-F02E-6964-CF2C-BD5881CA6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930" y="1642536"/>
            <a:ext cx="3633446" cy="5138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995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4F44E-8B75-BEE8-5D7B-732A1F1C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009" y="239726"/>
            <a:ext cx="3769311" cy="1760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Новогодняя Акция</a:t>
            </a:r>
            <a:b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«Осторожно новый год!» и</a:t>
            </a:r>
            <a:b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b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«Зимние каникулы»</a:t>
            </a: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21F0A8-C5B9-4C73-6EB2-763DDFB21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2" t="3706" r="11220"/>
          <a:stretch/>
        </p:blipFill>
        <p:spPr bwMode="auto">
          <a:xfrm>
            <a:off x="940432" y="1201776"/>
            <a:ext cx="3587180" cy="5385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4D55D7-E22E-BC5A-C678-AC96C3D5D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574" y="1659678"/>
            <a:ext cx="6611461" cy="4958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345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DA50003-E434-01AD-CF98-111FD5BF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37" y="69961"/>
            <a:ext cx="6718078" cy="6718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6C26B-D672-3E6F-5A25-35E888EAEF76}"/>
              </a:ext>
            </a:extLst>
          </p:cNvPr>
          <p:cNvSpPr txBox="1"/>
          <p:nvPr/>
        </p:nvSpPr>
        <p:spPr>
          <a:xfrm>
            <a:off x="7501631" y="1899821"/>
            <a:ext cx="43766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акция посвященная международному женскому дню «Моя мама самая…….»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198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53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Технология «Социальные Акции»  подготовили воспитатели группы «Фиксики» Тихонова Т. К. Красоткина А. А.</vt:lpstr>
      <vt:lpstr>Благотворительная акция  «Нам нужна ваша помощь»</vt:lpstr>
      <vt:lpstr>Благотворительная акция  «Крышечки добра»</vt:lpstr>
      <vt:lpstr>Благотворительная акция «Дарите книги с любовью»</vt:lpstr>
      <vt:lpstr>Экологическая акция «Осторожно насекомые»</vt:lpstr>
      <vt:lpstr>Социальная акция   посвящённую международному  «дню отца»   Пусть эта памятка поможет вам сделать процесс общения с вашим ребёнком радостным и полезным. </vt:lpstr>
      <vt:lpstr>Социальная Акция  «Давайте жить дружно» посвященная к Дню народного единства, который проходит ежегодно в России 2 ноября. </vt:lpstr>
      <vt:lpstr>Новогодняя Акция  «Осторожно новый год!» и Внимание! «Зимние каникулы»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Тихонова</dc:creator>
  <cp:lastModifiedBy>Пользователь</cp:lastModifiedBy>
  <cp:revision>10</cp:revision>
  <dcterms:created xsi:type="dcterms:W3CDTF">2024-01-29T17:21:49Z</dcterms:created>
  <dcterms:modified xsi:type="dcterms:W3CDTF">2024-05-12T11:19:41Z</dcterms:modified>
</cp:coreProperties>
</file>