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6" r:id="rId2"/>
    <p:sldId id="384" r:id="rId3"/>
    <p:sldId id="385" r:id="rId4"/>
    <p:sldId id="357" r:id="rId5"/>
    <p:sldId id="364" r:id="rId6"/>
    <p:sldId id="363" r:id="rId7"/>
    <p:sldId id="365" r:id="rId8"/>
    <p:sldId id="378" r:id="rId9"/>
    <p:sldId id="366" r:id="rId10"/>
    <p:sldId id="367" r:id="rId11"/>
    <p:sldId id="368" r:id="rId12"/>
    <p:sldId id="380" r:id="rId13"/>
    <p:sldId id="369" r:id="rId14"/>
    <p:sldId id="381" r:id="rId15"/>
    <p:sldId id="373" r:id="rId16"/>
    <p:sldId id="382" r:id="rId17"/>
    <p:sldId id="371" r:id="rId18"/>
    <p:sldId id="38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Данилова" initials="ЕД" lastIdx="1" clrIdx="0">
    <p:extLst>
      <p:ext uri="{19B8F6BF-5375-455C-9EA6-DF929625EA0E}">
        <p15:presenceInfo xmlns="" xmlns:p15="http://schemas.microsoft.com/office/powerpoint/2012/main" userId="8c2e09390e61e9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00B0F0"/>
    <a:srgbClr val="0091EA"/>
    <a:srgbClr val="FF0000"/>
    <a:srgbClr val="00B415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38" d="100"/>
          <a:sy n="38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4T11:26:53.874" idx="1">
    <p:pos x="4226" y="932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77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52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80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96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46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78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967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4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39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3.jpeg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rg.ru/2020/10/26/reg-dfo/na-kamchatke-usililos-izverzhenie-kliuchevskogo-vulkana.html" TargetMode="External"/><Relationship Id="rId7" Type="http://schemas.openxmlformats.org/officeDocument/2006/relationships/hyperlink" Target="https://rg.ru/2020/10/22/reg-dfo/na-kamchatskom-vulkane-bezymiannyj-nachalos-izverzheni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g.ru/2020/10/08/reg-dfo/neobychnaia-aktivnost-kamchatskogo-vulkana-vstrevozhila-uchenyh.html" TargetMode="External"/><Relationship Id="rId5" Type="http://schemas.openxmlformats.org/officeDocument/2006/relationships/hyperlink" Target="https://rg.ru/2020/10/22/reg-dfo/poiavilos-video-izverzheniia-vulkana-na-kamchatke.html" TargetMode="Externa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43.jpeg"/><Relationship Id="rId5" Type="http://schemas.openxmlformats.org/officeDocument/2006/relationships/image" Target="../media/image13.jpeg"/><Relationship Id="rId10" Type="http://schemas.openxmlformats.org/officeDocument/2006/relationships/image" Target="../media/image34.jpeg"/><Relationship Id="rId4" Type="http://schemas.openxmlformats.org/officeDocument/2006/relationships/image" Target="../media/image4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1435413-83F7-407B-9FCD-375967A2A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3429000"/>
            <a:ext cx="4419600" cy="1470025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Данилова Е.Ю.,</a:t>
            </a:r>
            <a:b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кв.к.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382000" cy="24384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№21 «МОЗАИКА»</a:t>
            </a: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К ВУЛКАНУ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50CB60D-73CA-4EEE-BB2E-D369E32A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4BDCB24-DA55-432A-9FFA-ABCD9A33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98" y="221456"/>
            <a:ext cx="8458200" cy="868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СПЯЩИЕ ВУЛКАНЫ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4BA513D-521B-4330-B697-425486B8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EA86540-985F-49D9-AB25-C7D20892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b="15213"/>
          <a:stretch>
            <a:fillRect/>
          </a:stretch>
        </p:blipFill>
        <p:spPr bwMode="auto">
          <a:xfrm>
            <a:off x="4933076" y="1234281"/>
            <a:ext cx="4002264" cy="255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D4487D7-D732-4F8A-BAB2-CECBF853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79114" y="1234281"/>
            <a:ext cx="4505422" cy="300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FCE1A6-1142-48EF-88B5-D9574140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4962623" y="3990136"/>
            <a:ext cx="3972717" cy="264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14F14D77-6DD1-4561-9ADC-826A4B04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t="3229" r="6718"/>
          <a:stretch>
            <a:fillRect/>
          </a:stretch>
        </p:blipFill>
        <p:spPr bwMode="auto">
          <a:xfrm>
            <a:off x="179114" y="3979792"/>
            <a:ext cx="2848947" cy="2878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70462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41EF803-06E4-4BE5-B386-A9ADBF88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CB97232-FA66-4769-B429-E44E2090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534400" cy="9064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ПОТУХШИЕ ВУЛКАНЫ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0D5437A-5419-42D8-8400-2C7F53D04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3352800" y="3919238"/>
            <a:ext cx="4648200" cy="2791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ve2day.ru/uploads/posts/2013-01/1357558007_krater-daymond-hed-hawaii-1.jpg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F4DC9A5-8C30-4982-9A1C-39A20985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35293" y="1159300"/>
            <a:ext cx="4385419" cy="26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E149333-2ABA-4DF1-8185-1D78A2DA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481" t="1675" r="1261" b="2819"/>
          <a:stretch>
            <a:fillRect/>
          </a:stretch>
        </p:blipFill>
        <p:spPr bwMode="auto">
          <a:xfrm>
            <a:off x="4818960" y="1140266"/>
            <a:ext cx="3933215" cy="26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373B0FC-B45A-4E61-A1FB-F500A0DA3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AF4E9B2-F37D-4F12-A346-9B75F64187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01B1BBC-0D77-4D89-9BB3-86783EDCD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ACB40D8-5764-4973-9D8F-4ECC1FD9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28889" t="15556" r="27778" b="15555"/>
          <a:stretch>
            <a:fillRect/>
          </a:stretch>
        </p:blipFill>
        <p:spPr bwMode="auto">
          <a:xfrm>
            <a:off x="150845" y="3344985"/>
            <a:ext cx="2209800" cy="3513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277312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80A2623-8B48-42F3-A323-D3FD175A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12E6D00-1981-4F6F-8351-4701AD8C2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AF6837-B4E1-4E3F-99E9-D0CA7552B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15="http://schemas.microsoft.com/office/powerpoint/2012/main" val="2722431133"/>
              </p:ext>
            </p:extLst>
          </p:nvPr>
        </p:nvGraphicFramePr>
        <p:xfrm>
          <a:off x="304800" y="274638"/>
          <a:ext cx="8610600" cy="64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72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4032818890"/>
                    </a:ext>
                  </a:extLst>
                </a:gridCol>
                <a:gridCol w="5058728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1031722548"/>
                    </a:ext>
                  </a:extLst>
                </a:gridCol>
              </a:tblGrid>
              <a:tr h="1071827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ysClr val="windowText" lastClr="000000"/>
                          </a:solidFill>
                        </a:rPr>
                        <a:t>НАЗВАНИЕ ОБЪЕКТА</a:t>
                      </a: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ВУЛКАН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92134925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ИСТОРИЯ ПОЯВЛЕНИЯ НАЗВАНИЯ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40479126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ВИДЫ ОБЪЕКТА 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787564133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ВНЕШНИЙ ВИД И СТРОЕНИЕ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876568902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ПОСЛЕДСТВИЯ ИЗВЕРЖЕНИЯ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2556649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ПРОВЕДЕНИЕ ОПЫТА «ИЗВЕРЖЕНИЕ ВУЛКАНА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7319930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23DED4E-35AB-4D1E-9104-80D4F8CD2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t="22639"/>
          <a:stretch>
            <a:fillRect/>
          </a:stretch>
        </p:blipFill>
        <p:spPr bwMode="auto">
          <a:xfrm>
            <a:off x="6858000" y="404019"/>
            <a:ext cx="832803" cy="88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115BF3-5393-4BC3-9F3F-D5242FB7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801" t="9028" r="11867" b="4502"/>
          <a:stretch>
            <a:fillRect/>
          </a:stretch>
        </p:blipFill>
        <p:spPr bwMode="auto">
          <a:xfrm>
            <a:off x="5720397" y="1417638"/>
            <a:ext cx="1137603" cy="96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7D0ADC0-CBE6-4788-9803-49A82674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30297"/>
          <a:stretch>
            <a:fillRect/>
          </a:stretch>
        </p:blipFill>
        <p:spPr bwMode="auto">
          <a:xfrm>
            <a:off x="4062537" y="2545783"/>
            <a:ext cx="1095126" cy="88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EF418CB-316D-480B-8752-97724099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9075" t="24866" r="19682"/>
          <a:stretch>
            <a:fillRect/>
          </a:stretch>
        </p:blipFill>
        <p:spPr bwMode="auto">
          <a:xfrm>
            <a:off x="5668469" y="2518470"/>
            <a:ext cx="1095126" cy="89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C7A6C66-5E96-4BD6-A971-F16297CB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474" t="15194" r="16394" b="16567"/>
          <a:stretch>
            <a:fillRect/>
          </a:stretch>
        </p:blipFill>
        <p:spPr bwMode="auto">
          <a:xfrm>
            <a:off x="7274401" y="2560157"/>
            <a:ext cx="1453196" cy="82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0400C11-16C4-4587-B4A6-1A6CC387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514600" y="5495925"/>
            <a:ext cx="1448713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218101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1504118-4B0D-4DC0-B596-5947CD54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23333"/>
          <a:stretch>
            <a:fillRect/>
          </a:stretch>
        </p:blipFill>
        <p:spPr bwMode="auto">
          <a:xfrm>
            <a:off x="0" y="-1"/>
            <a:ext cx="9139484" cy="6870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37EA04C-9A43-4E1F-AAFA-DA23F789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70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387261E-8083-49BB-B782-64946D15FAB5}"/>
              </a:ext>
            </a:extLst>
          </p:cNvPr>
          <p:cNvSpPr/>
          <p:nvPr/>
        </p:nvSpPr>
        <p:spPr>
          <a:xfrm rot="16924166">
            <a:off x="1788941" y="304697"/>
            <a:ext cx="841720" cy="380483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DAB592F-E009-463F-B63B-929BC0CE2D2E}"/>
              </a:ext>
            </a:extLst>
          </p:cNvPr>
          <p:cNvSpPr/>
          <p:nvPr/>
        </p:nvSpPr>
        <p:spPr>
          <a:xfrm rot="4180714">
            <a:off x="6091824" y="1211066"/>
            <a:ext cx="709245" cy="406008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ЖЕРЛО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C7944BE-9EA5-4028-A044-504853FDFD01}"/>
              </a:ext>
            </a:extLst>
          </p:cNvPr>
          <p:cNvSpPr/>
          <p:nvPr/>
        </p:nvSpPr>
        <p:spPr>
          <a:xfrm rot="16924166">
            <a:off x="2247330" y="4681891"/>
            <a:ext cx="841733" cy="29393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ЛАВА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11330CD-23CD-4646-AE6C-46AF628548F8}"/>
              </a:ext>
            </a:extLst>
          </p:cNvPr>
          <p:cNvSpPr/>
          <p:nvPr/>
        </p:nvSpPr>
        <p:spPr>
          <a:xfrm rot="4934816">
            <a:off x="6388509" y="-835004"/>
            <a:ext cx="705055" cy="382068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ПЕПЕЛ И ГАЗ</a:t>
            </a:r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418692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3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1" animBg="1"/>
      <p:bldP spid="9" grpId="2" animBg="1"/>
      <p:bldP spid="12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80A2623-8B48-42F3-A323-D3FD175A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12E6D00-1981-4F6F-8351-4701AD8C2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AF6837-B4E1-4E3F-99E9-D0CA7552BF9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4638"/>
          <a:ext cx="8610600" cy="64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72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4032818890"/>
                    </a:ext>
                  </a:extLst>
                </a:gridCol>
                <a:gridCol w="5058728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1031722548"/>
                    </a:ext>
                  </a:extLst>
                </a:gridCol>
              </a:tblGrid>
              <a:tr h="1071827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ysClr val="windowText" lastClr="000000"/>
                          </a:solidFill>
                        </a:rPr>
                        <a:t>НАЗВАНИЕ ОБЪЕКТА</a:t>
                      </a: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ВУЛКАН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92134925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ИСТОРИЯ ПОЯВЛЕНИЯ НАЗВАНИЯ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40479126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ВИДЫ ОБЪЕКТА 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787564133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ВНЕШНИЙ ВИД И СТРОЕНИЕ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876568902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ПОСЛЕДСТВИЯ ИЗВЕРЖЕНИЯ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2556649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ПРОВЕДЕНИЕ ОПЫТА «ИЗВЕРЖЕНИЕ ВУЛКАНА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7319930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23DED4E-35AB-4D1E-9104-80D4F8CD2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t="22639"/>
          <a:stretch>
            <a:fillRect/>
          </a:stretch>
        </p:blipFill>
        <p:spPr bwMode="auto">
          <a:xfrm>
            <a:off x="6858000" y="404019"/>
            <a:ext cx="832803" cy="88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115BF3-5393-4BC3-9F3F-D5242FB7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801" t="9028" r="11867" b="4502"/>
          <a:stretch>
            <a:fillRect/>
          </a:stretch>
        </p:blipFill>
        <p:spPr bwMode="auto">
          <a:xfrm>
            <a:off x="5720397" y="1417638"/>
            <a:ext cx="1137603" cy="96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7D0ADC0-CBE6-4788-9803-49A82674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30297"/>
          <a:stretch>
            <a:fillRect/>
          </a:stretch>
        </p:blipFill>
        <p:spPr bwMode="auto">
          <a:xfrm>
            <a:off x="4062537" y="2545783"/>
            <a:ext cx="1095126" cy="88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EF418CB-316D-480B-8752-97724099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9075" t="24866" r="19682"/>
          <a:stretch>
            <a:fillRect/>
          </a:stretch>
        </p:blipFill>
        <p:spPr bwMode="auto">
          <a:xfrm>
            <a:off x="5668469" y="2518470"/>
            <a:ext cx="1095126" cy="89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C7A6C66-5E96-4BD6-A971-F16297CB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474" t="15194" r="16394" b="16567"/>
          <a:stretch>
            <a:fillRect/>
          </a:stretch>
        </p:blipFill>
        <p:spPr bwMode="auto">
          <a:xfrm>
            <a:off x="7274401" y="2560157"/>
            <a:ext cx="1453196" cy="82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3A5756A-3203-4F3D-BB5B-01E58D9A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5833" t="22454" r="19167" b="8889"/>
          <a:stretch>
            <a:fillRect/>
          </a:stretch>
        </p:blipFill>
        <p:spPr bwMode="auto">
          <a:xfrm>
            <a:off x="5492410" y="3533953"/>
            <a:ext cx="1237474" cy="98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1C128C7-26C7-4A49-A46C-815A17AC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514600" y="5495925"/>
            <a:ext cx="1448713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2772421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EAFD40F-5A09-4F99-8784-098A543E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3B1BFA8-CC32-4E1E-9D7B-1C6EC219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991260C-4188-45AC-9363-7FEC859A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971800" y="1853795"/>
            <a:ext cx="2835454" cy="199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10B5FB8F-A75D-4E99-B638-6B838847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4166" t="23334" r="14167" b="17407"/>
          <a:stretch>
            <a:fillRect/>
          </a:stretch>
        </p:blipFill>
        <p:spPr bwMode="auto">
          <a:xfrm>
            <a:off x="1295400" y="3844519"/>
            <a:ext cx="2710894" cy="1260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924AE7E8-D08B-4E79-9520-781EBA61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-22123"/>
            <a:ext cx="9173496" cy="6880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39E3379-4176-4CC8-AD2F-4628ADF4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94452" y="3844519"/>
            <a:ext cx="4103211" cy="273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A75C0AF-ED6F-4257-8F19-97119141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4589032" y="3844519"/>
            <a:ext cx="4097768" cy="273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4F16FB4-3C5B-4B5D-ABDB-26D18AF5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375831" y="669722"/>
            <a:ext cx="4354286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7836486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A7FF96A-1F98-4C28-942F-19C64C5A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25E1D68-A0DD-4C81-B331-2412D8487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81C3923-8E8A-4C66-8BA3-FDC1148E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-22123"/>
            <a:ext cx="9173496" cy="6880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5">
            <a:hlinkClick r:id="rId3" tooltip="Сохранить статью"/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FA83AF5-1E1A-4D00-85C7-B8036685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2875" cy="0"/>
          </a:xfrm>
          <a:prstGeom prst="rect">
            <a:avLst/>
          </a:prstGeom>
          <a:solidFill>
            <a:srgbClr val="5C707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6" name="Picture 16" descr=" Фото: Юрий Демянчук/Институт вулканологии и сейсмологии ДВО РАН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262CA2-B9BA-4161-A0E5-10118473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023937" y="2209800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0643AD1-1AA6-4954-A275-A6B087BC1D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3892" y="726556"/>
            <a:ext cx="3087630" cy="5707983"/>
          </a:xfrm>
          <a:prstGeom prst="rect">
            <a:avLst/>
          </a:prstGeom>
          <a:solidFill>
            <a:srgbClr val="EBF1F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47610" bIns="-3174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  <a:hlinkClick r:id="rId5"/>
              </a:rPr>
              <a:t>Появилось видео извержения вулкана на Камчатке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NotoSans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"Извержение Ключевского находится в начальной стадии и постепенно усиливается. Высота выбросов из кратера в последние дни стала достигать 450-500 метров. Из-под формирующегося шлакового конуса на крутой склон вулкана в </a:t>
            </a:r>
            <a:r>
              <a:rPr kumimoji="0" lang="ru-RU" altLang="ru-RU" sz="1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Апахончический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 желоб выходит лавовый поток, который разветвляется на 6-7 более мелких потоков. Протяженность наибольшего из них достигает одного километра", - рассказал директор института Алексей Озеров.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Извержение Ключевского вулкана </a:t>
            </a:r>
            <a:r>
              <a:rPr kumimoji="0" lang="ru-RU" altLang="ru-RU" sz="1200" b="0" i="0" u="sng" strike="noStrike" cap="none" normalizeH="0" baseline="0">
                <a:ln>
                  <a:noFill/>
                </a:ln>
                <a:solidFill>
                  <a:srgbClr val="1F77BB"/>
                </a:solidFill>
                <a:effectLst/>
                <a:latin typeface="NotoSans"/>
                <a:hlinkClick r:id="rId6"/>
              </a:rPr>
              <a:t>возобновилось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 в первых числах октября после двухмесячного перерыва. До этого исполин проявлял активность с ноября 2019 по июль 2020 года. Небольшой интервал встревожил ученых - обычно между извержениями проходит около года.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Активен и сосед Ключевской сопки - вулкан Безымянный. 22 октября там </a:t>
            </a:r>
            <a:r>
              <a:rPr kumimoji="0" lang="ru-RU" altLang="ru-RU" sz="1200" b="0" i="0" u="sng" strike="noStrike" cap="none" normalizeH="0" baseline="0">
                <a:ln>
                  <a:noFill/>
                </a:ln>
                <a:solidFill>
                  <a:srgbClr val="1F77BB"/>
                </a:solidFill>
                <a:effectLst/>
                <a:latin typeface="NotoSans"/>
                <a:hlinkClick r:id="rId7"/>
              </a:rPr>
              <a:t>произошло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 пепловое извержение.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Справка "РГ"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NotoSans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</a:rPr>
              <a:t>Вулкан Ключевской (Ключевская сопка), расположенный на востоке Камчатки, достигает высоты 4850 метров. Этот действующий стратовулкан является высочайшей вершиной России за пределами Кавказа. Его приблизительный возраст - 7000 лет.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NotoSans"/>
            </a:endParaRPr>
          </a:p>
        </p:txBody>
      </p:sp>
      <p:pic>
        <p:nvPicPr>
          <p:cNvPr id="10261" name="Picture 21" descr="откуда название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4B09C06-83CD-4615-8D77-5000B45E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3567126" y="1066800"/>
            <a:ext cx="5446770" cy="4449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4926826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38375EA-D177-4C57-BBA3-78A601ED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-22123"/>
            <a:ext cx="9173496" cy="6880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97D7A777-2F38-435A-ACF3-4D9FFBF8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5000" t="18889" r="61667" b="52222"/>
          <a:stretch>
            <a:fillRect/>
          </a:stretch>
        </p:blipFill>
        <p:spPr bwMode="auto">
          <a:xfrm>
            <a:off x="264368" y="3505200"/>
            <a:ext cx="3502659" cy="2276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10AE41E-D576-4FF9-8A4D-6C39673F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0833" r="15833" b="6248"/>
          <a:stretch>
            <a:fillRect/>
          </a:stretch>
        </p:blipFill>
        <p:spPr bwMode="auto">
          <a:xfrm>
            <a:off x="270588" y="228600"/>
            <a:ext cx="3200400" cy="2728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F2EB577-E588-437F-8262-F5D26DAB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0834" t="2382" r="2500" b="2380"/>
          <a:stretch>
            <a:fillRect/>
          </a:stretch>
        </p:blipFill>
        <p:spPr bwMode="auto">
          <a:xfrm>
            <a:off x="4091155" y="838200"/>
            <a:ext cx="4788477" cy="2762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B018703-3F39-4746-B971-1CBD3325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2959" t="32222" r="2976" b="8889"/>
          <a:stretch>
            <a:fillRect/>
          </a:stretch>
        </p:blipFill>
        <p:spPr bwMode="auto">
          <a:xfrm>
            <a:off x="4022962" y="4315350"/>
            <a:ext cx="4848895" cy="2276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17120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80A2623-8B48-42F3-A323-D3FD175A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00,0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12E6D00-1981-4F6F-8351-4701AD8C2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AF6837-B4E1-4E3F-99E9-D0CA7552BF9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4638"/>
          <a:ext cx="8610600" cy="64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72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4032818890"/>
                    </a:ext>
                  </a:extLst>
                </a:gridCol>
                <a:gridCol w="5058728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1031722548"/>
                    </a:ext>
                  </a:extLst>
                </a:gridCol>
              </a:tblGrid>
              <a:tr h="1071827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ysClr val="windowText" lastClr="000000"/>
                          </a:solidFill>
                        </a:rPr>
                        <a:t>НАЗВАНИЕ ОБЪЕКТА</a:t>
                      </a: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ВУЛКАН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92134925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ИСТОРИЯ ПОЯВЛЕНИЯ НАЗВАНИЯ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40479126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ВИДЫ ОБЪЕКТА 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787564133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ВНЕШНИЙ ВИД И СТРОЕНИЕ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876568902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ПОСЛЕДСТВИЯ ИЗВЕРЖЕНИЯ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2556649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ПРОВЕДЕНИЕ ОПЫТА «ИЗВЕРЖЕНИЕ ВУЛКАНА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7319930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23DED4E-35AB-4D1E-9104-80D4F8CD2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t="22639"/>
          <a:stretch>
            <a:fillRect/>
          </a:stretch>
        </p:blipFill>
        <p:spPr bwMode="auto">
          <a:xfrm>
            <a:off x="6858000" y="404019"/>
            <a:ext cx="832803" cy="88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115BF3-5393-4BC3-9F3F-D5242FB7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801" t="9028" r="11867" b="4502"/>
          <a:stretch>
            <a:fillRect/>
          </a:stretch>
        </p:blipFill>
        <p:spPr bwMode="auto">
          <a:xfrm>
            <a:off x="5720397" y="1417638"/>
            <a:ext cx="1137603" cy="96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7D0ADC0-CBE6-4788-9803-49A82674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30297"/>
          <a:stretch>
            <a:fillRect/>
          </a:stretch>
        </p:blipFill>
        <p:spPr bwMode="auto">
          <a:xfrm>
            <a:off x="4062537" y="2545783"/>
            <a:ext cx="1095126" cy="88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EF418CB-316D-480B-8752-97724099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9075" t="24866" r="19682"/>
          <a:stretch>
            <a:fillRect/>
          </a:stretch>
        </p:blipFill>
        <p:spPr bwMode="auto">
          <a:xfrm>
            <a:off x="5668469" y="2518470"/>
            <a:ext cx="1095126" cy="89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C7A6C66-5E96-4BD6-A971-F16297CB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474" t="15194" r="16394" b="16567"/>
          <a:stretch>
            <a:fillRect/>
          </a:stretch>
        </p:blipFill>
        <p:spPr bwMode="auto">
          <a:xfrm>
            <a:off x="7274401" y="2560157"/>
            <a:ext cx="1453196" cy="82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3A5756A-3203-4F3D-BB5B-01E58D9A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5833" t="22454" r="19167" b="8889"/>
          <a:stretch>
            <a:fillRect/>
          </a:stretch>
        </p:blipFill>
        <p:spPr bwMode="auto">
          <a:xfrm>
            <a:off x="5492410" y="3533953"/>
            <a:ext cx="1237474" cy="98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E07F799-5C12-4F46-BFFA-BA77B37A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4062537" y="4610845"/>
            <a:ext cx="1499852" cy="999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384BA1D-299D-482F-8D5E-BAFFE337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0833" r="15833" b="6248"/>
          <a:stretch>
            <a:fillRect/>
          </a:stretch>
        </p:blipFill>
        <p:spPr bwMode="auto">
          <a:xfrm>
            <a:off x="6858000" y="4610845"/>
            <a:ext cx="1442403" cy="969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1D1B0C8-E0E1-40AE-9373-E257383F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514600" y="5495925"/>
            <a:ext cx="1448713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35831968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80A2623-8B48-42F3-A323-D3FD175A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12E6D00-1981-4F6F-8351-4701AD8C2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AF6837-B4E1-4E3F-99E9-D0CA7552BF9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4638"/>
          <a:ext cx="8610600" cy="64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72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4032818890"/>
                    </a:ext>
                  </a:extLst>
                </a:gridCol>
                <a:gridCol w="5058728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1031722548"/>
                    </a:ext>
                  </a:extLst>
                </a:gridCol>
              </a:tblGrid>
              <a:tr h="1071827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ysClr val="windowText" lastClr="000000"/>
                          </a:solidFill>
                        </a:rPr>
                        <a:t>НАЗВАНИЕ ОБЪЕКТА</a:t>
                      </a: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ВУЛКАН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92134925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ИСТОРИЯ ПОЯВЛЕНИЯ НАЗВАНИЯ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40479126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ВИДЫ ОБЪЕКТА 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787564133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ВНЕШНИЙ ВИД И СТРОЕНИЕ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876568902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ПОСЛЕДСТВИЯ ИЗВЕРЖЕНИЯ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2556649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ПРОВЕДЕНИЕ ОПЫТА «ИЗВЕРЖЕНИЕ ВУЛКАНА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7319930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23DED4E-35AB-4D1E-9104-80D4F8CD2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t="22639"/>
          <a:stretch>
            <a:fillRect/>
          </a:stretch>
        </p:blipFill>
        <p:spPr bwMode="auto">
          <a:xfrm>
            <a:off x="6858000" y="404019"/>
            <a:ext cx="832803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B70D559-A32F-463D-8CC4-683D001E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514600" y="5495925"/>
            <a:ext cx="1448713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33540036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80A2623-8B48-42F3-A323-D3FD175A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12E6D00-1981-4F6F-8351-4701AD8C2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0AC2F8F-74A7-453E-8A3B-F13E0B48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02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27567151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FCEFB4B-47C1-4662-948A-920733D2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5E8538C-FAEF-4D20-81C3-A24EB2605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-62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19947375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56D7360-7276-4A38-99BE-A063ABC8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9785F52A-25D5-46E8-8259-6B1A7E38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52011B6-9128-4E82-8840-830F766D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2168" t="1706" r="2233" b="2214"/>
          <a:stretch>
            <a:fillRect/>
          </a:stretch>
        </p:blipFill>
        <p:spPr bwMode="auto">
          <a:xfrm>
            <a:off x="-7776" y="10886"/>
            <a:ext cx="91517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36011171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FE555E1-EBFC-4636-A5F6-F4845BD7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68636F0-D068-4193-82A2-95E8D8BF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artleo.com/pic/201111/1366x768/artleo.com-13847.jpg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013A7AB-5F1C-425E-931E-A85ED266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-18436" y="9330"/>
            <a:ext cx="9180871" cy="68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38.media.tumblr.com/91cb90d18b7e5e1bc03c182ecec29021/tumblr_mn19mwL5go1sqwi8go1_500.gif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0315AFC-5712-4513-8B59-99F403529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 rot="16200000">
            <a:off x="681496" y="-320779"/>
            <a:ext cx="3637841" cy="210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3359369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F997C47-5D42-4A5F-A45D-B64D8502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B6232E9-4D29-4947-B27C-7B3F742DE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78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10259959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80A2623-8B48-42F3-A323-D3FD175A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12E6D00-1981-4F6F-8351-4701AD8C2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FAF6837-B4E1-4E3F-99E9-D0CA7552BF9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4638"/>
          <a:ext cx="8610600" cy="64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72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4032818890"/>
                    </a:ext>
                  </a:extLst>
                </a:gridCol>
                <a:gridCol w="5058728">
                  <a:extLst>
                    <a:ext uri="{9D8B030D-6E8A-4147-A177-3AD203B41FA5}">
                      <a16:colId xmlns="" xmlns:a16="http://schemas.microsoft.com/office/drawing/2014/main" xmlns:p15="http://schemas.microsoft.com/office/powerpoint/2012/main" xmlns:p14="http://schemas.microsoft.com/office/powerpoint/2010/main" val="1031722548"/>
                    </a:ext>
                  </a:extLst>
                </a:gridCol>
              </a:tblGrid>
              <a:tr h="1071827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ysClr val="windowText" lastClr="000000"/>
                          </a:solidFill>
                        </a:rPr>
                        <a:t>НАЗВАНИЕ ОБЪЕКТА</a:t>
                      </a: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                         ВУЛКАН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92134925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ИСТОРИЯ ПОЯВЛЕНИЯ НАЗВАНИЯ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40479126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ВИДЫ ОБЪЕКТА 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787564133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ВНЕШНИЙ ВИД И СТРОЕНИЕ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876568902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ПОСЛЕДСТВИЯ ИЗВЕРЖЕНИЯ ОБЪЕКТА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1225566496"/>
                  </a:ext>
                </a:extLst>
              </a:tr>
              <a:tr h="1071827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ysClr val="windowText" lastClr="000000"/>
                          </a:solidFill>
                        </a:rPr>
                        <a:t>ПРОВЕДЕНИЕ ОПЫТА «ИЗВЕРЖЕНИЕ ВУЛКАНА</a:t>
                      </a:r>
                    </a:p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="http://schemas.microsoft.com/office/powerpoint/2012/main" xmlns:p14="http://schemas.microsoft.com/office/powerpoint/2010/main" val="27319930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23DED4E-35AB-4D1E-9104-80D4F8CD2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t="22639"/>
          <a:stretch>
            <a:fillRect/>
          </a:stretch>
        </p:blipFill>
        <p:spPr bwMode="auto">
          <a:xfrm>
            <a:off x="6858000" y="404019"/>
            <a:ext cx="832803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115BF3-5393-4BC3-9F3F-D5242FB7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1801" t="9028" r="11867" b="4502"/>
          <a:stretch>
            <a:fillRect/>
          </a:stretch>
        </p:blipFill>
        <p:spPr bwMode="auto">
          <a:xfrm>
            <a:off x="5720397" y="1417638"/>
            <a:ext cx="1137603" cy="960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B70D559-A32F-463D-8CC4-683D001E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514600" y="5495925"/>
            <a:ext cx="1448713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13515343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8BE7AA7-E4D0-40E1-BAA4-E87011778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A9B43858-0449-46DB-9D06-355AD840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18" y="173032"/>
            <a:ext cx="8005364" cy="85635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ВУЛКАНЫ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782EC83-E905-426E-BD5A-80611952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1828800" y="1092465"/>
            <a:ext cx="4778686" cy="268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0CFF033-5CAE-4F0B-82A9-E645A240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4724400" y="3930819"/>
            <a:ext cx="4114800" cy="27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6A16248-3598-43B6-A545-8786C795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218421" y="3930818"/>
            <a:ext cx="4132300" cy="275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C4404FB-7522-445D-A564-105C0ACB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p15="http://schemas.microsoft.com/office/powerpoint/2012/main" xmlns:p14="http://schemas.microsoft.com/office/powerpoint/2010/main" val="0"/>
              </a:ext>
            </a:extLst>
          </a:blip>
          <a:srcRect l="15306" r="15276" b="20000"/>
          <a:stretch>
            <a:fillRect/>
          </a:stretch>
        </p:blipFill>
        <p:spPr bwMode="auto">
          <a:xfrm>
            <a:off x="7145691" y="883017"/>
            <a:ext cx="1981201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15="http://schemas.microsoft.com/office/powerpoint/2012/main" val="162687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AFCAF7"/>
      </a:accent1>
      <a:accent2>
        <a:srgbClr val="ADF23C"/>
      </a:accent2>
      <a:accent3>
        <a:srgbClr val="CE793A"/>
      </a:accent3>
      <a:accent4>
        <a:srgbClr val="E9C4A5"/>
      </a:accent4>
      <a:accent5>
        <a:srgbClr val="AFCAF7"/>
      </a:accent5>
      <a:accent6>
        <a:srgbClr val="ADF23C"/>
      </a:accent6>
      <a:hlink>
        <a:srgbClr val="CE793A"/>
      </a:hlink>
      <a:folHlink>
        <a:srgbClr val="B8B8B8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4495</TotalTime>
  <Words>225</Words>
  <Application>Aspose.Slides for .NET</Application>
  <PresentationFormat>Экран (4:3)</PresentationFormat>
  <Paragraphs>73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1_Office Theme</vt:lpstr>
      <vt:lpstr>Подготовила: Данилова Е.Ю., воспитатель 1 кв.к.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ДЕЙСТВУЮЩИЕ ВУЛКАНЫ</vt:lpstr>
      <vt:lpstr>СПЯЩИЕ ВУЛКАНЫ</vt:lpstr>
      <vt:lpstr>ПОТУХШИЕ ВУЛКАНЫ</vt:lpstr>
      <vt:lpstr>Слайд 12</vt:lpstr>
      <vt:lpstr>Слайд 13</vt:lpstr>
      <vt:lpstr>Слайд 14</vt:lpstr>
      <vt:lpstr>Слайд 15</vt:lpstr>
      <vt:lpstr>Слайд 16</vt:lpstr>
      <vt:lpstr>Слайд 17</vt:lpstr>
      <vt:lpstr>00,0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260</cp:revision>
  <dcterms:created xsi:type="dcterms:W3CDTF">2012-04-26T17:06:14Z</dcterms:created>
  <dcterms:modified xsi:type="dcterms:W3CDTF">2021-06-10T05:42:50Z</dcterms:modified>
</cp:coreProperties>
</file>